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20" r:id="rId2"/>
    <p:sldId id="426" r:id="rId3"/>
    <p:sldId id="412" r:id="rId4"/>
    <p:sldId id="373" r:id="rId5"/>
    <p:sldId id="419" r:id="rId6"/>
    <p:sldId id="421" r:id="rId7"/>
    <p:sldId id="417" r:id="rId8"/>
    <p:sldId id="416" r:id="rId9"/>
    <p:sldId id="423" r:id="rId10"/>
    <p:sldId id="364" r:id="rId11"/>
    <p:sldId id="349" r:id="rId12"/>
    <p:sldId id="377" r:id="rId13"/>
    <p:sldId id="418" r:id="rId14"/>
    <p:sldId id="372" r:id="rId15"/>
    <p:sldId id="368" r:id="rId16"/>
    <p:sldId id="365" r:id="rId17"/>
  </p:sldIdLst>
  <p:sldSz cx="9144000" cy="5143500" type="screen16x9"/>
  <p:notesSz cx="6858000" cy="9144000"/>
  <p:defaultTextStyle>
    <a:defPPr marL="0" marR="0" indent="0" algn="l" defTabSz="420115" rtl="0" fontAlgn="auto" latinLnBrk="1" hangingPunct="0">
      <a:lnSpc>
        <a:spcPct val="100000"/>
      </a:lnSpc>
      <a:spcBef>
        <a:spcPts val="0"/>
      </a:spcBef>
      <a:spcAft>
        <a:spcPts val="0"/>
      </a:spcAft>
      <a:buClrTx/>
      <a:buSzTx/>
      <a:buFontTx/>
      <a:buNone/>
      <a:tabLst/>
      <a:defRPr kumimoji="0" sz="827" b="0" i="0" u="none" strike="noStrike" cap="none" spc="0" normalizeH="0" baseline="0">
        <a:ln>
          <a:noFill/>
        </a:ln>
        <a:solidFill>
          <a:srgbClr val="000000"/>
        </a:solidFill>
        <a:effectLst/>
        <a:uFillTx/>
      </a:defRPr>
    </a:defPPr>
    <a:lvl1pPr marL="0" marR="0" indent="0"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1pPr>
    <a:lvl2pPr marL="0" marR="0" indent="34281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2pPr>
    <a:lvl3pPr marL="0" marR="0" indent="685625"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3pPr>
    <a:lvl4pPr marL="0" marR="0" indent="1028439"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4pPr>
    <a:lvl5pPr marL="0" marR="0" indent="137125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5pPr>
    <a:lvl6pPr marL="0" marR="0" indent="1714066"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6pPr>
    <a:lvl7pPr marL="0" marR="0" indent="2056877"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7pPr>
    <a:lvl8pPr marL="0" marR="0" indent="239969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8pPr>
    <a:lvl9pPr marL="0" marR="0" indent="2742506"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46464"/>
    <a:srgbClr val="969696"/>
    <a:srgbClr val="B6DF89"/>
    <a:srgbClr val="FFFF99"/>
    <a:srgbClr val="252526"/>
    <a:srgbClr val="FFFF4B"/>
    <a:srgbClr val="FF692D"/>
    <a:srgbClr val="FF8C2D"/>
    <a:srgbClr val="2F30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91" autoAdjust="0"/>
    <p:restoredTop sz="84983" autoAdjust="0"/>
  </p:normalViewPr>
  <p:slideViewPr>
    <p:cSldViewPr snapToGrid="0" snapToObjects="1" showGuides="1">
      <p:cViewPr varScale="1">
        <p:scale>
          <a:sx n="149" d="100"/>
          <a:sy n="149" d="100"/>
        </p:scale>
        <p:origin x="120" y="468"/>
      </p:cViewPr>
      <p:guideLst>
        <p:guide orient="horz" pos="1620"/>
        <p:guide pos="2880"/>
      </p:guideLst>
    </p:cSldViewPr>
  </p:slideViewPr>
  <p:notesTextViewPr>
    <p:cViewPr>
      <p:scale>
        <a:sx n="3" d="2"/>
        <a:sy n="3" d="2"/>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TW"/>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gradFill flip="none" rotWithShape="1">
              <a:gsLst>
                <a:gs pos="0">
                  <a:srgbClr val="1992AA"/>
                </a:gs>
                <a:gs pos="50000">
                  <a:srgbClr val="5267A4"/>
                </a:gs>
                <a:gs pos="98636">
                  <a:srgbClr val="64558A"/>
                </a:gs>
              </a:gsLst>
              <a:lin ang="5400000" scaled="0"/>
            </a:gradFill>
            <a:ln w="12700" cap="flat">
              <a:noFill/>
              <a:miter lim="400000"/>
            </a:ln>
            <a:effectLst>
              <a:outerShdw blurRad="50800" dist="38100" dir="2700000" algn="tl">
                <a:srgbClr val="000000">
                  <a:alpha val="40000"/>
                </a:srgbClr>
              </a:outerShdw>
            </a:effectLst>
          </c:spPr>
          <c:dPt>
            <c:idx val="0"/>
            <c:bubble3D val="0"/>
            <c:extLst>
              <c:ext xmlns:c16="http://schemas.microsoft.com/office/drawing/2014/chart" uri="{C3380CC4-5D6E-409C-BE32-E72D297353CC}">
                <c16:uniqueId val="{00000000-E119-FE47-9C2E-71E09A55EA6B}"/>
              </c:ext>
            </c:extLst>
          </c:dPt>
          <c:dPt>
            <c:idx val="1"/>
            <c:bubble3D val="0"/>
            <c:spPr>
              <a:gradFill flip="none" rotWithShape="1">
                <a:gsLst>
                  <a:gs pos="0">
                    <a:srgbClr val="AB1942"/>
                  </a:gs>
                  <a:gs pos="50000">
                    <a:srgbClr val="C73647"/>
                  </a:gs>
                  <a:gs pos="100000">
                    <a:srgbClr val="FF6802"/>
                  </a:gs>
                </a:gsLst>
                <a:lin ang="5400000" scaled="0"/>
              </a:gradFill>
              <a:ln w="12700" cap="flat">
                <a:noFill/>
                <a:miter lim="400000"/>
              </a:ln>
              <a:effectLst>
                <a:outerShdw blurRad="50800" dist="38100" dir="2700000" algn="tl">
                  <a:srgbClr val="000000">
                    <a:alpha val="40000"/>
                  </a:srgbClr>
                </a:outerShdw>
              </a:effectLst>
            </c:spPr>
            <c:extLst>
              <c:ext xmlns:c16="http://schemas.microsoft.com/office/drawing/2014/chart" uri="{C3380CC4-5D6E-409C-BE32-E72D297353CC}">
                <c16:uniqueId val="{00000002-E119-FE47-9C2E-71E09A55EA6B}"/>
              </c:ext>
            </c:extLst>
          </c:dPt>
          <c:dPt>
            <c:idx val="2"/>
            <c:bubble3D val="0"/>
            <c:spPr>
              <a:solidFill>
                <a:schemeClr val="tx1">
                  <a:lumMod val="60000"/>
                  <a:lumOff val="40000"/>
                </a:schemeClr>
              </a:solidFill>
              <a:ln w="12700" cap="flat">
                <a:noFill/>
                <a:miter lim="400000"/>
              </a:ln>
              <a:effectLst>
                <a:outerShdw blurRad="50800" dist="38100" dir="2700000" algn="tl">
                  <a:srgbClr val="000000">
                    <a:alpha val="40000"/>
                  </a:srgbClr>
                </a:outerShdw>
              </a:effectLst>
            </c:spPr>
            <c:extLst>
              <c:ext xmlns:c16="http://schemas.microsoft.com/office/drawing/2014/chart" uri="{C3380CC4-5D6E-409C-BE32-E72D297353CC}">
                <c16:uniqueId val="{00000004-E119-FE47-9C2E-71E09A55EA6B}"/>
              </c:ext>
            </c:extLst>
          </c:dPt>
          <c:dPt>
            <c:idx val="3"/>
            <c:bubble3D val="0"/>
            <c:spPr>
              <a:solidFill>
                <a:schemeClr val="accent2"/>
              </a:solidFill>
              <a:ln w="12700" cap="flat">
                <a:noFill/>
                <a:miter lim="400000"/>
              </a:ln>
              <a:effectLst>
                <a:outerShdw blurRad="50800" dist="38100" dir="2700000" algn="tl">
                  <a:srgbClr val="000000">
                    <a:alpha val="40000"/>
                  </a:srgbClr>
                </a:outerShdw>
              </a:effectLst>
            </c:spPr>
            <c:extLst>
              <c:ext xmlns:c16="http://schemas.microsoft.com/office/drawing/2014/chart" uri="{C3380CC4-5D6E-409C-BE32-E72D297353CC}">
                <c16:uniqueId val="{00000006-E119-FE47-9C2E-71E09A55EA6B}"/>
              </c:ext>
            </c:extLst>
          </c:dPt>
          <c:cat>
            <c:strRef>
              <c:f>Sheet1!$B$1:$E$1</c:f>
              <c:strCache>
                <c:ptCount val="4"/>
                <c:pt idx="0">
                  <c:v>Components</c:v>
                </c:pt>
                <c:pt idx="1">
                  <c:v>UX Design</c:v>
                </c:pt>
                <c:pt idx="2">
                  <c:v>Vendors</c:v>
                </c:pt>
                <c:pt idx="3">
                  <c:v>Support</c:v>
                </c:pt>
              </c:strCache>
            </c:strRef>
          </c:cat>
          <c:val>
            <c:numRef>
              <c:f>Sheet1!$B$2:$E$2</c:f>
              <c:numCache>
                <c:formatCode>General</c:formatCode>
                <c:ptCount val="4"/>
                <c:pt idx="0">
                  <c:v>7</c:v>
                </c:pt>
                <c:pt idx="1">
                  <c:v>7</c:v>
                </c:pt>
                <c:pt idx="2">
                  <c:v>7</c:v>
                </c:pt>
                <c:pt idx="3">
                  <c:v>7</c:v>
                </c:pt>
              </c:numCache>
            </c:numRef>
          </c:val>
          <c:extLst>
            <c:ext xmlns:c16="http://schemas.microsoft.com/office/drawing/2014/chart" uri="{C3380CC4-5D6E-409C-BE32-E72D297353CC}">
              <c16:uniqueId val="{00000007-E119-FE47-9C2E-71E09A55EA6B}"/>
            </c:ext>
          </c:extLst>
        </c:ser>
        <c:dLbls>
          <c:showLegendKey val="0"/>
          <c:showVal val="0"/>
          <c:showCatName val="0"/>
          <c:showSerName val="0"/>
          <c:showPercent val="0"/>
          <c:showBubbleSize val="0"/>
          <c:showLeaderLines val="0"/>
        </c:dLbls>
        <c:firstSliceAng val="4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381000" y="685800"/>
            <a:ext cx="6096000" cy="3429000"/>
          </a:xfrm>
          <a:prstGeom prst="rect">
            <a:avLst/>
          </a:prstGeom>
        </p:spPr>
        <p:txBody>
          <a:bodyPr/>
          <a:lstStyle/>
          <a:p>
            <a:endParaRPr/>
          </a:p>
        </p:txBody>
      </p:sp>
      <p:sp>
        <p:nvSpPr>
          <p:cNvPr id="587" name="Shape 5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91586151"/>
      </p:ext>
    </p:extLst>
  </p:cSld>
  <p:clrMap bg1="lt1" tx1="dk1" bg2="lt2" tx2="dk2" accent1="accent1" accent2="accent2" accent3="accent3" accent4="accent4" accent5="accent5" accent6="accent6" hlink="hlink" folHlink="folHlink"/>
  <p:notesStyle>
    <a:lvl1pPr defTabSz="685625" latinLnBrk="0">
      <a:defRPr sz="551">
        <a:latin typeface="+mj-lt"/>
        <a:ea typeface="+mj-ea"/>
        <a:cs typeface="+mj-cs"/>
        <a:sym typeface="Calibri"/>
      </a:defRPr>
    </a:lvl1pPr>
    <a:lvl2pPr indent="105029" defTabSz="685625" latinLnBrk="0">
      <a:defRPr sz="551">
        <a:latin typeface="+mj-lt"/>
        <a:ea typeface="+mj-ea"/>
        <a:cs typeface="+mj-cs"/>
        <a:sym typeface="Calibri"/>
      </a:defRPr>
    </a:lvl2pPr>
    <a:lvl3pPr indent="210057" defTabSz="685625" latinLnBrk="0">
      <a:defRPr sz="551">
        <a:latin typeface="+mj-lt"/>
        <a:ea typeface="+mj-ea"/>
        <a:cs typeface="+mj-cs"/>
        <a:sym typeface="Calibri"/>
      </a:defRPr>
    </a:lvl3pPr>
    <a:lvl4pPr indent="315086" defTabSz="685625" latinLnBrk="0">
      <a:defRPr sz="551">
        <a:latin typeface="+mj-lt"/>
        <a:ea typeface="+mj-ea"/>
        <a:cs typeface="+mj-cs"/>
        <a:sym typeface="Calibri"/>
      </a:defRPr>
    </a:lvl4pPr>
    <a:lvl5pPr indent="420115" defTabSz="685625" latinLnBrk="0">
      <a:defRPr sz="551">
        <a:latin typeface="+mj-lt"/>
        <a:ea typeface="+mj-ea"/>
        <a:cs typeface="+mj-cs"/>
        <a:sym typeface="Calibri"/>
      </a:defRPr>
    </a:lvl5pPr>
    <a:lvl6pPr indent="525143" defTabSz="685625" latinLnBrk="0">
      <a:defRPr sz="551">
        <a:latin typeface="+mj-lt"/>
        <a:ea typeface="+mj-ea"/>
        <a:cs typeface="+mj-cs"/>
        <a:sym typeface="Calibri"/>
      </a:defRPr>
    </a:lvl6pPr>
    <a:lvl7pPr indent="630171" defTabSz="685625" latinLnBrk="0">
      <a:defRPr sz="551">
        <a:latin typeface="+mj-lt"/>
        <a:ea typeface="+mj-ea"/>
        <a:cs typeface="+mj-cs"/>
        <a:sym typeface="Calibri"/>
      </a:defRPr>
    </a:lvl7pPr>
    <a:lvl8pPr indent="735200" defTabSz="685625" latinLnBrk="0">
      <a:defRPr sz="551">
        <a:latin typeface="+mj-lt"/>
        <a:ea typeface="+mj-ea"/>
        <a:cs typeface="+mj-cs"/>
        <a:sym typeface="Calibri"/>
      </a:defRPr>
    </a:lvl8pPr>
    <a:lvl9pPr indent="840229" defTabSz="685625" latinLnBrk="0">
      <a:defRPr sz="551">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3C967-60F0-4D2C-9E1C-A3DBCA9D75DE}" type="slidenum">
              <a:rPr lang="en-US" smtClean="0"/>
              <a:t>1</a:t>
            </a:fld>
            <a:endParaRPr lang="en-US"/>
          </a:p>
        </p:txBody>
      </p:sp>
    </p:spTree>
    <p:extLst>
      <p:ext uri="{BB962C8B-B14F-4D97-AF65-F5344CB8AC3E}">
        <p14:creationId xmlns:p14="http://schemas.microsoft.com/office/powerpoint/2010/main" val="218100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54947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3C967-60F0-4D2C-9E1C-A3DBCA9D75DE}" type="slidenum">
              <a:rPr lang="en-US" smtClean="0"/>
              <a:t>11</a:t>
            </a:fld>
            <a:endParaRPr lang="en-US"/>
          </a:p>
        </p:txBody>
      </p:sp>
    </p:spTree>
    <p:extLst>
      <p:ext uri="{BB962C8B-B14F-4D97-AF65-F5344CB8AC3E}">
        <p14:creationId xmlns:p14="http://schemas.microsoft.com/office/powerpoint/2010/main" val="123705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3C967-60F0-4D2C-9E1C-A3DBCA9D75DE}" type="slidenum">
              <a:rPr lang="en-US" smtClean="0"/>
              <a:t>12</a:t>
            </a:fld>
            <a:endParaRPr lang="en-US"/>
          </a:p>
        </p:txBody>
      </p:sp>
    </p:spTree>
    <p:extLst>
      <p:ext uri="{BB962C8B-B14F-4D97-AF65-F5344CB8AC3E}">
        <p14:creationId xmlns:p14="http://schemas.microsoft.com/office/powerpoint/2010/main" val="697392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tart Slide">
    <p:spTree>
      <p:nvGrpSpPr>
        <p:cNvPr id="1" name=""/>
        <p:cNvGrpSpPr/>
        <p:nvPr/>
      </p:nvGrpSpPr>
      <p:grpSpPr>
        <a:xfrm>
          <a:off x="0" y="0"/>
          <a:ext cx="0" cy="0"/>
          <a:chOff x="0" y="0"/>
          <a:chExt cx="0" cy="0"/>
        </a:xfrm>
      </p:grpSpPr>
      <p:sp>
        <p:nvSpPr>
          <p:cNvPr id="3" name="Shape 163">
            <a:extLst>
              <a:ext uri="{FF2B5EF4-FFF2-40B4-BE49-F238E27FC236}">
                <a16:creationId xmlns:a16="http://schemas.microsoft.com/office/drawing/2014/main" id="{653A0C66-0989-E94A-B262-9D2A8E68D624}"/>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
    <p:spTree>
      <p:nvGrpSpPr>
        <p:cNvPr id="1" name=""/>
        <p:cNvGrpSpPr/>
        <p:nvPr/>
      </p:nvGrpSpPr>
      <p:grpSpPr>
        <a:xfrm>
          <a:off x="0" y="0"/>
          <a:ext cx="0" cy="0"/>
          <a:chOff x="0" y="0"/>
          <a:chExt cx="0" cy="0"/>
        </a:xfrm>
      </p:grpSpPr>
      <p:sp>
        <p:nvSpPr>
          <p:cNvPr id="5" name="Picture Placeholder 2"/>
          <p:cNvSpPr>
            <a:spLocks noGrp="1"/>
          </p:cNvSpPr>
          <p:nvPr>
            <p:ph type="pic" sz="quarter" idx="23"/>
          </p:nvPr>
        </p:nvSpPr>
        <p:spPr>
          <a:xfrm>
            <a:off x="0" y="0"/>
            <a:ext cx="9144000" cy="2976935"/>
          </a:xfrm>
          <a:prstGeom prst="rect">
            <a:avLst/>
          </a:prstGeom>
          <a:noFill/>
        </p:spPr>
        <p:txBody>
          <a:bodyPr/>
          <a:lstStyle>
            <a:lvl1pPr>
              <a:defRPr sz="455"/>
            </a:lvl1pPr>
          </a:lstStyle>
          <a:p>
            <a:endParaRPr lang="en-US"/>
          </a:p>
        </p:txBody>
      </p:sp>
      <p:sp>
        <p:nvSpPr>
          <p:cNvPr id="6" name="Shape 163">
            <a:extLst>
              <a:ext uri="{FF2B5EF4-FFF2-40B4-BE49-F238E27FC236}">
                <a16:creationId xmlns:a16="http://schemas.microsoft.com/office/drawing/2014/main" id="{8C850A0A-3765-8B46-96BD-59F7FB6E63FF}"/>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ortfolio 01">
    <p:spTree>
      <p:nvGrpSpPr>
        <p:cNvPr id="1" name=""/>
        <p:cNvGrpSpPr/>
        <p:nvPr/>
      </p:nvGrpSpPr>
      <p:grpSpPr>
        <a:xfrm>
          <a:off x="0" y="0"/>
          <a:ext cx="0" cy="0"/>
          <a:chOff x="0" y="0"/>
          <a:chExt cx="0" cy="0"/>
        </a:xfrm>
      </p:grpSpPr>
      <p:sp>
        <p:nvSpPr>
          <p:cNvPr id="16" name="Picture Placeholder 2"/>
          <p:cNvSpPr>
            <a:spLocks noGrp="1"/>
          </p:cNvSpPr>
          <p:nvPr>
            <p:ph type="pic" sz="quarter" idx="23"/>
          </p:nvPr>
        </p:nvSpPr>
        <p:spPr>
          <a:xfrm>
            <a:off x="2369058" y="2702719"/>
            <a:ext cx="757525" cy="781198"/>
          </a:xfrm>
          <a:prstGeom prst="rect">
            <a:avLst/>
          </a:prstGeom>
          <a:noFill/>
        </p:spPr>
        <p:txBody>
          <a:bodyPr/>
          <a:lstStyle>
            <a:lvl1pPr>
              <a:defRPr sz="455"/>
            </a:lvl1pPr>
          </a:lstStyle>
          <a:p>
            <a:endParaRPr lang="en-US"/>
          </a:p>
        </p:txBody>
      </p:sp>
      <p:sp>
        <p:nvSpPr>
          <p:cNvPr id="17" name="Picture Placeholder 2"/>
          <p:cNvSpPr>
            <a:spLocks noGrp="1"/>
          </p:cNvSpPr>
          <p:nvPr>
            <p:ph type="pic" sz="quarter" idx="24"/>
          </p:nvPr>
        </p:nvSpPr>
        <p:spPr>
          <a:xfrm>
            <a:off x="3281148" y="2702719"/>
            <a:ext cx="757525" cy="781198"/>
          </a:xfrm>
          <a:prstGeom prst="rect">
            <a:avLst/>
          </a:prstGeom>
          <a:noFill/>
        </p:spPr>
        <p:txBody>
          <a:bodyPr/>
          <a:lstStyle>
            <a:lvl1pPr>
              <a:defRPr sz="455"/>
            </a:lvl1pPr>
          </a:lstStyle>
          <a:p>
            <a:endParaRPr lang="en-US"/>
          </a:p>
        </p:txBody>
      </p:sp>
      <p:sp>
        <p:nvSpPr>
          <p:cNvPr id="18" name="Picture Placeholder 2"/>
          <p:cNvSpPr>
            <a:spLocks noGrp="1"/>
          </p:cNvSpPr>
          <p:nvPr>
            <p:ph type="pic" sz="quarter" idx="25"/>
          </p:nvPr>
        </p:nvSpPr>
        <p:spPr>
          <a:xfrm>
            <a:off x="4193239" y="2702719"/>
            <a:ext cx="757525" cy="781198"/>
          </a:xfrm>
          <a:prstGeom prst="rect">
            <a:avLst/>
          </a:prstGeom>
          <a:noFill/>
        </p:spPr>
        <p:txBody>
          <a:bodyPr/>
          <a:lstStyle>
            <a:lvl1pPr>
              <a:defRPr sz="455"/>
            </a:lvl1pPr>
          </a:lstStyle>
          <a:p>
            <a:endParaRPr lang="en-US"/>
          </a:p>
        </p:txBody>
      </p:sp>
      <p:sp>
        <p:nvSpPr>
          <p:cNvPr id="19" name="Picture Placeholder 2"/>
          <p:cNvSpPr>
            <a:spLocks noGrp="1"/>
          </p:cNvSpPr>
          <p:nvPr>
            <p:ph type="pic" sz="quarter" idx="26"/>
          </p:nvPr>
        </p:nvSpPr>
        <p:spPr>
          <a:xfrm>
            <a:off x="5105330" y="2702719"/>
            <a:ext cx="757525" cy="781198"/>
          </a:xfrm>
          <a:prstGeom prst="rect">
            <a:avLst/>
          </a:prstGeom>
          <a:noFill/>
        </p:spPr>
        <p:txBody>
          <a:bodyPr/>
          <a:lstStyle>
            <a:lvl1pPr>
              <a:defRPr sz="455"/>
            </a:lvl1pPr>
          </a:lstStyle>
          <a:p>
            <a:endParaRPr lang="en-US"/>
          </a:p>
        </p:txBody>
      </p:sp>
      <p:sp>
        <p:nvSpPr>
          <p:cNvPr id="20" name="Picture Placeholder 2"/>
          <p:cNvSpPr>
            <a:spLocks noGrp="1"/>
          </p:cNvSpPr>
          <p:nvPr>
            <p:ph type="pic" sz="quarter" idx="27"/>
          </p:nvPr>
        </p:nvSpPr>
        <p:spPr>
          <a:xfrm>
            <a:off x="6017421" y="2702719"/>
            <a:ext cx="757525" cy="781198"/>
          </a:xfrm>
          <a:prstGeom prst="rect">
            <a:avLst/>
          </a:prstGeom>
          <a:noFill/>
        </p:spPr>
        <p:txBody>
          <a:bodyPr/>
          <a:lstStyle>
            <a:lvl1pPr>
              <a:defRPr sz="455"/>
            </a:lvl1pPr>
          </a:lstStyle>
          <a:p>
            <a:endParaRPr lang="en-US"/>
          </a:p>
        </p:txBody>
      </p:sp>
      <p:sp>
        <p:nvSpPr>
          <p:cNvPr id="21" name="Picture Placeholder 2"/>
          <p:cNvSpPr>
            <a:spLocks noGrp="1"/>
          </p:cNvSpPr>
          <p:nvPr>
            <p:ph type="pic" sz="quarter" idx="28"/>
          </p:nvPr>
        </p:nvSpPr>
        <p:spPr>
          <a:xfrm>
            <a:off x="6017421" y="3637359"/>
            <a:ext cx="757525" cy="781198"/>
          </a:xfrm>
          <a:prstGeom prst="rect">
            <a:avLst/>
          </a:prstGeom>
          <a:noFill/>
        </p:spPr>
        <p:txBody>
          <a:bodyPr/>
          <a:lstStyle>
            <a:lvl1pPr>
              <a:defRPr sz="455"/>
            </a:lvl1pPr>
          </a:lstStyle>
          <a:p>
            <a:endParaRPr lang="en-US"/>
          </a:p>
        </p:txBody>
      </p:sp>
      <p:sp>
        <p:nvSpPr>
          <p:cNvPr id="22" name="Picture Placeholder 2"/>
          <p:cNvSpPr>
            <a:spLocks noGrp="1"/>
          </p:cNvSpPr>
          <p:nvPr>
            <p:ph type="pic" sz="quarter" idx="29"/>
          </p:nvPr>
        </p:nvSpPr>
        <p:spPr>
          <a:xfrm>
            <a:off x="5105330" y="3637359"/>
            <a:ext cx="757525" cy="781198"/>
          </a:xfrm>
          <a:prstGeom prst="rect">
            <a:avLst/>
          </a:prstGeom>
          <a:noFill/>
        </p:spPr>
        <p:txBody>
          <a:bodyPr/>
          <a:lstStyle>
            <a:lvl1pPr>
              <a:defRPr sz="455"/>
            </a:lvl1pPr>
          </a:lstStyle>
          <a:p>
            <a:endParaRPr lang="en-US"/>
          </a:p>
        </p:txBody>
      </p:sp>
      <p:sp>
        <p:nvSpPr>
          <p:cNvPr id="23" name="Picture Placeholder 2"/>
          <p:cNvSpPr>
            <a:spLocks noGrp="1"/>
          </p:cNvSpPr>
          <p:nvPr>
            <p:ph type="pic" sz="quarter" idx="30"/>
          </p:nvPr>
        </p:nvSpPr>
        <p:spPr>
          <a:xfrm>
            <a:off x="4193239" y="3637359"/>
            <a:ext cx="757525" cy="781198"/>
          </a:xfrm>
          <a:prstGeom prst="rect">
            <a:avLst/>
          </a:prstGeom>
          <a:noFill/>
        </p:spPr>
        <p:txBody>
          <a:bodyPr/>
          <a:lstStyle>
            <a:lvl1pPr>
              <a:defRPr sz="455"/>
            </a:lvl1pPr>
          </a:lstStyle>
          <a:p>
            <a:endParaRPr lang="en-US"/>
          </a:p>
        </p:txBody>
      </p:sp>
      <p:sp>
        <p:nvSpPr>
          <p:cNvPr id="24" name="Picture Placeholder 2"/>
          <p:cNvSpPr>
            <a:spLocks noGrp="1"/>
          </p:cNvSpPr>
          <p:nvPr>
            <p:ph type="pic" sz="quarter" idx="31"/>
          </p:nvPr>
        </p:nvSpPr>
        <p:spPr>
          <a:xfrm>
            <a:off x="3281148" y="3637360"/>
            <a:ext cx="757525" cy="781198"/>
          </a:xfrm>
          <a:prstGeom prst="rect">
            <a:avLst/>
          </a:prstGeom>
          <a:noFill/>
        </p:spPr>
        <p:txBody>
          <a:bodyPr/>
          <a:lstStyle>
            <a:lvl1pPr>
              <a:defRPr sz="455"/>
            </a:lvl1pPr>
          </a:lstStyle>
          <a:p>
            <a:endParaRPr lang="en-US"/>
          </a:p>
        </p:txBody>
      </p:sp>
      <p:sp>
        <p:nvSpPr>
          <p:cNvPr id="25" name="Picture Placeholder 2"/>
          <p:cNvSpPr>
            <a:spLocks noGrp="1"/>
          </p:cNvSpPr>
          <p:nvPr>
            <p:ph type="pic" sz="quarter" idx="32"/>
          </p:nvPr>
        </p:nvSpPr>
        <p:spPr>
          <a:xfrm>
            <a:off x="2369058" y="3637360"/>
            <a:ext cx="757525" cy="781198"/>
          </a:xfrm>
          <a:prstGeom prst="rect">
            <a:avLst/>
          </a:prstGeom>
          <a:noFill/>
        </p:spPr>
        <p:txBody>
          <a:bodyPr/>
          <a:lstStyle>
            <a:lvl1pPr>
              <a:defRPr sz="455"/>
            </a:lvl1pPr>
          </a:lstStyle>
          <a:p>
            <a:endParaRPr lang="en-US"/>
          </a:p>
        </p:txBody>
      </p:sp>
      <p:sp>
        <p:nvSpPr>
          <p:cNvPr id="33" name="Shape 599"/>
          <p:cNvSpPr>
            <a:spLocks noChangeAspect="1"/>
          </p:cNvSpPr>
          <p:nvPr userDrawn="1"/>
        </p:nvSpPr>
        <p:spPr>
          <a:xfrm rot="17829521">
            <a:off x="485770" y="-297154"/>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27" name="Footer Placeholder 2">
            <a:extLst>
              <a:ext uri="{FF2B5EF4-FFF2-40B4-BE49-F238E27FC236}">
                <a16:creationId xmlns:a16="http://schemas.microsoft.com/office/drawing/2014/main" id="{D7578651-187D-4B42-A01F-935AC4B5FFA1}"/>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28" name="Picture 27">
            <a:extLst>
              <a:ext uri="{FF2B5EF4-FFF2-40B4-BE49-F238E27FC236}">
                <a16:creationId xmlns:a16="http://schemas.microsoft.com/office/drawing/2014/main" id="{26F6A94C-C380-D348-82D5-7FBABDBB2D7C}"/>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
        <p:nvSpPr>
          <p:cNvPr id="26" name="Shape 163">
            <a:extLst>
              <a:ext uri="{FF2B5EF4-FFF2-40B4-BE49-F238E27FC236}">
                <a16:creationId xmlns:a16="http://schemas.microsoft.com/office/drawing/2014/main" id="{C28DE5B2-B87F-5046-BCE7-4AA8419404DC}"/>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dirty="0"/>
              <a:t>Click to edit Master title style</a:t>
            </a:r>
          </a:p>
        </p:txBody>
      </p:sp>
      <p:sp>
        <p:nvSpPr>
          <p:cNvPr id="3" name="Subtitle 2"/>
          <p:cNvSpPr>
            <a:spLocks noGrp="1"/>
          </p:cNvSpPr>
          <p:nvPr>
            <p:ph type="subTitle" idx="1"/>
          </p:nvPr>
        </p:nvSpPr>
        <p:spPr>
          <a:xfrm>
            <a:off x="1143000" y="2701530"/>
            <a:ext cx="6858000" cy="1241821"/>
          </a:xfrm>
        </p:spPr>
        <p:txBody>
          <a:bodyPr/>
          <a:lstStyle>
            <a:lvl1pPr marL="0" indent="0" algn="ctr">
              <a:buNone/>
              <a:defRPr sz="1800"/>
            </a:lvl1pPr>
            <a:lvl2pPr marL="342823" indent="0" algn="ctr">
              <a:buNone/>
              <a:defRPr sz="1500"/>
            </a:lvl2pPr>
            <a:lvl3pPr marL="685646" indent="0" algn="ctr">
              <a:buNone/>
              <a:defRPr sz="1350"/>
            </a:lvl3pPr>
            <a:lvl4pPr marL="1028468" indent="0" algn="ctr">
              <a:buNone/>
              <a:defRPr sz="1200"/>
            </a:lvl4pPr>
            <a:lvl5pPr marL="1371292" indent="0" algn="ctr">
              <a:buNone/>
              <a:defRPr sz="1200"/>
            </a:lvl5pPr>
            <a:lvl6pPr marL="1714115" indent="0" algn="ctr">
              <a:buNone/>
              <a:defRPr sz="1200"/>
            </a:lvl6pPr>
            <a:lvl7pPr marL="2056937" indent="0" algn="ctr">
              <a:buNone/>
              <a:defRPr sz="1200"/>
            </a:lvl7pPr>
            <a:lvl8pPr marL="2399760" indent="0" algn="ctr">
              <a:buNone/>
              <a:defRPr sz="1200"/>
            </a:lvl8pPr>
            <a:lvl9pPr marL="274258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76B85E-24C5-6945-80C8-8B2501542BCE}" type="datetime1">
              <a:rPr lang="en-US" smtClean="0"/>
              <a:t>2/25/2019</a:t>
            </a:fld>
            <a:endParaRPr lang="en-US"/>
          </a:p>
        </p:txBody>
      </p:sp>
      <p:sp>
        <p:nvSpPr>
          <p:cNvPr id="7" name="Shape 163">
            <a:extLst>
              <a:ext uri="{FF2B5EF4-FFF2-40B4-BE49-F238E27FC236}">
                <a16:creationId xmlns:a16="http://schemas.microsoft.com/office/drawing/2014/main" id="{02A9F262-E663-F64F-B1C7-CFFC2D4C478B}"/>
              </a:ext>
            </a:extLst>
          </p:cNvPr>
          <p:cNvSpPr>
            <a:spLocks noGrp="1"/>
          </p:cNvSpPr>
          <p:nvPr>
            <p:ph type="sldNum" sz="quarter" idx="4"/>
          </p:nvPr>
        </p:nvSpPr>
        <p:spPr>
          <a:xfrm>
            <a:off x="8127878" y="279013"/>
            <a:ext cx="207107" cy="200055"/>
          </a:xfrm>
          <a:prstGeom prst="rect">
            <a:avLst/>
          </a:prstGeom>
        </p:spPr>
        <p:txBody>
          <a:bodyPr lIns="21600" rIns="21600"/>
          <a:lstStyle>
            <a:lvl1pPr algn="ct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
        <p:nvSpPr>
          <p:cNvPr id="8" name="Footer Placeholder 2">
            <a:extLst>
              <a:ext uri="{FF2B5EF4-FFF2-40B4-BE49-F238E27FC236}">
                <a16:creationId xmlns:a16="http://schemas.microsoft.com/office/drawing/2014/main" id="{F9582A38-44C6-E243-8065-687BE3D2F195}"/>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spTree>
    <p:extLst>
      <p:ext uri="{BB962C8B-B14F-4D97-AF65-F5344CB8AC3E}">
        <p14:creationId xmlns:p14="http://schemas.microsoft.com/office/powerpoint/2010/main" val="38266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7" name="Shape 599"/>
          <p:cNvSpPr>
            <a:spLocks noChangeAspect="1"/>
          </p:cNvSpPr>
          <p:nvPr userDrawn="1"/>
        </p:nvSpPr>
        <p:spPr>
          <a:xfrm rot="17829521">
            <a:off x="485770" y="-297154"/>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8" name="Footer Placeholder 2">
            <a:extLst>
              <a:ext uri="{FF2B5EF4-FFF2-40B4-BE49-F238E27FC236}">
                <a16:creationId xmlns:a16="http://schemas.microsoft.com/office/drawing/2014/main" id="{00DA035F-2612-FA4B-A5C8-7240D6484CDA}"/>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3" name="Picture 2">
            <a:extLst>
              <a:ext uri="{FF2B5EF4-FFF2-40B4-BE49-F238E27FC236}">
                <a16:creationId xmlns:a16="http://schemas.microsoft.com/office/drawing/2014/main" id="{FFC73281-1C9E-B244-96C7-4DECA05FB4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
        <p:nvSpPr>
          <p:cNvPr id="6" name="Shape 163">
            <a:extLst>
              <a:ext uri="{FF2B5EF4-FFF2-40B4-BE49-F238E27FC236}">
                <a16:creationId xmlns:a16="http://schemas.microsoft.com/office/drawing/2014/main" id="{67C7760A-C850-BB48-9C3E-BD2C1C6657E4}"/>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op Header Images">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838410" y="1"/>
            <a:ext cx="7473484" cy="2678813"/>
          </a:xfrm>
          <a:prstGeom prst="rect">
            <a:avLst/>
          </a:prstGeom>
          <a:noFill/>
        </p:spPr>
        <p:txBody>
          <a:bodyPr/>
          <a:lstStyle>
            <a:lvl1pPr>
              <a:defRPr sz="364"/>
            </a:lvl1pPr>
          </a:lstStyle>
          <a:p>
            <a:endParaRPr lang="en-US"/>
          </a:p>
        </p:txBody>
      </p:sp>
      <p:sp>
        <p:nvSpPr>
          <p:cNvPr id="4" name="Shape 163">
            <a:extLst>
              <a:ext uri="{FF2B5EF4-FFF2-40B4-BE49-F238E27FC236}">
                <a16:creationId xmlns:a16="http://schemas.microsoft.com/office/drawing/2014/main" id="{C0A66958-7D7F-9447-AD5F-601902C7A4EE}"/>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eader Slide">
    <p:spTree>
      <p:nvGrpSpPr>
        <p:cNvPr id="1" name=""/>
        <p:cNvGrpSpPr/>
        <p:nvPr/>
      </p:nvGrpSpPr>
      <p:grpSpPr>
        <a:xfrm>
          <a:off x="0" y="0"/>
          <a:ext cx="0" cy="0"/>
          <a:chOff x="0" y="0"/>
          <a:chExt cx="0" cy="0"/>
        </a:xfrm>
      </p:grpSpPr>
      <p:sp>
        <p:nvSpPr>
          <p:cNvPr id="48" name="Shape 48"/>
          <p:cNvSpPr/>
          <p:nvPr/>
        </p:nvSpPr>
        <p:spPr>
          <a:xfrm rot="2700000">
            <a:off x="5786739" y="300424"/>
            <a:ext cx="4516423" cy="4379561"/>
          </a:xfrm>
          <a:prstGeom prst="roundRect">
            <a:avLst>
              <a:gd name="adj" fmla="val 1321"/>
            </a:avLst>
          </a:prstGeom>
          <a:gradFill flip="none" rotWithShape="1">
            <a:gsLst>
              <a:gs pos="0">
                <a:schemeClr val="tx2"/>
              </a:gs>
              <a:gs pos="100000">
                <a:schemeClr val="accent1"/>
              </a:gs>
            </a:gsLst>
            <a:lin ang="18900000" scaled="1"/>
            <a:tileRect/>
          </a:gradFill>
          <a:ln w="12700">
            <a:miter lim="400000"/>
          </a:ln>
          <a:effectLst>
            <a:outerShdw blurRad="190500" dist="25400" dir="13285056" rotWithShape="0">
              <a:srgbClr val="000000">
                <a:alpha val="26301"/>
              </a:srgbClr>
            </a:outerShdw>
          </a:effectLst>
        </p:spPr>
        <p:txBody>
          <a:bodyPr lIns="20778" rIns="20778" anchor="ctr"/>
          <a:lstStyle/>
          <a:p>
            <a:endParaRPr sz="808"/>
          </a:p>
        </p:txBody>
      </p:sp>
      <p:sp>
        <p:nvSpPr>
          <p:cNvPr id="8" name="Picture Placeholder 7"/>
          <p:cNvSpPr>
            <a:spLocks noGrp="1"/>
          </p:cNvSpPr>
          <p:nvPr>
            <p:ph type="pic" sz="quarter" idx="23"/>
          </p:nvPr>
        </p:nvSpPr>
        <p:spPr>
          <a:xfrm rot="3240000">
            <a:off x="5786097" y="299800"/>
            <a:ext cx="4517708" cy="4380807"/>
          </a:xfrm>
          <a:custGeom>
            <a:avLst/>
            <a:gdLst>
              <a:gd name="connsiteX0" fmla="*/ 195528 w 10960101"/>
              <a:gd name="connsiteY0" fmla="*/ 0 h 10960101"/>
              <a:gd name="connsiteX1" fmla="*/ 10764573 w 10960101"/>
              <a:gd name="connsiteY1" fmla="*/ 0 h 10960101"/>
              <a:gd name="connsiteX2" fmla="*/ 10960101 w 10960101"/>
              <a:gd name="connsiteY2" fmla="*/ 195528 h 10960101"/>
              <a:gd name="connsiteX3" fmla="*/ 10960101 w 10960101"/>
              <a:gd name="connsiteY3" fmla="*/ 10764573 h 10960101"/>
              <a:gd name="connsiteX4" fmla="*/ 10764573 w 10960101"/>
              <a:gd name="connsiteY4" fmla="*/ 10960101 h 10960101"/>
              <a:gd name="connsiteX5" fmla="*/ 195528 w 10960101"/>
              <a:gd name="connsiteY5" fmla="*/ 10960101 h 10960101"/>
              <a:gd name="connsiteX6" fmla="*/ 0 w 10960101"/>
              <a:gd name="connsiteY6" fmla="*/ 10764573 h 10960101"/>
              <a:gd name="connsiteX7" fmla="*/ 0 w 10960101"/>
              <a:gd name="connsiteY7" fmla="*/ 195528 h 10960101"/>
              <a:gd name="connsiteX8" fmla="*/ 195528 w 10960101"/>
              <a:gd name="connsiteY8" fmla="*/ 0 h 109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0101" h="10960101">
                <a:moveTo>
                  <a:pt x="195528" y="0"/>
                </a:moveTo>
                <a:lnTo>
                  <a:pt x="10764573" y="0"/>
                </a:lnTo>
                <a:cubicBezTo>
                  <a:pt x="10872560" y="0"/>
                  <a:pt x="10960101" y="87541"/>
                  <a:pt x="10960101" y="195528"/>
                </a:cubicBezTo>
                <a:lnTo>
                  <a:pt x="10960101" y="10764573"/>
                </a:lnTo>
                <a:cubicBezTo>
                  <a:pt x="10960101" y="10872560"/>
                  <a:pt x="10872560" y="10960101"/>
                  <a:pt x="10764573" y="10960101"/>
                </a:cubicBezTo>
                <a:lnTo>
                  <a:pt x="195528" y="10960101"/>
                </a:lnTo>
                <a:cubicBezTo>
                  <a:pt x="87541" y="10960101"/>
                  <a:pt x="0" y="10872560"/>
                  <a:pt x="0" y="10764573"/>
                </a:cubicBezTo>
                <a:lnTo>
                  <a:pt x="0" y="195528"/>
                </a:lnTo>
                <a:cubicBezTo>
                  <a:pt x="0" y="87541"/>
                  <a:pt x="87541" y="0"/>
                  <a:pt x="195528" y="0"/>
                </a:cubicBezTo>
                <a:close/>
              </a:path>
            </a:pathLst>
          </a:custGeom>
          <a:noFill/>
        </p:spPr>
        <p:txBody>
          <a:bodyPr wrap="square">
            <a:noAutofit/>
          </a:bodyPr>
          <a:lstStyle>
            <a:lvl1pPr>
              <a:defRPr sz="455"/>
            </a:lvl1pPr>
          </a:lstStyle>
          <a:p>
            <a:endParaRPr lang="en-US"/>
          </a:p>
        </p:txBody>
      </p:sp>
      <p:sp>
        <p:nvSpPr>
          <p:cNvPr id="15" name="Shape 599"/>
          <p:cNvSpPr>
            <a:spLocks noChangeAspect="1"/>
          </p:cNvSpPr>
          <p:nvPr userDrawn="1"/>
        </p:nvSpPr>
        <p:spPr>
          <a:xfrm rot="17829521">
            <a:off x="485770" y="-297154"/>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13" name="Footer Placeholder 2">
            <a:extLst>
              <a:ext uri="{FF2B5EF4-FFF2-40B4-BE49-F238E27FC236}">
                <a16:creationId xmlns:a16="http://schemas.microsoft.com/office/drawing/2014/main" id="{8F6D549C-6D82-D140-A341-BBEEAB2D703A}"/>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14" name="Picture 13">
            <a:extLst>
              <a:ext uri="{FF2B5EF4-FFF2-40B4-BE49-F238E27FC236}">
                <a16:creationId xmlns:a16="http://schemas.microsoft.com/office/drawing/2014/main" id="{0D9643E3-2489-B84E-9D13-52072D00FEA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ppt_w</p:attrName>
                                        </p:attrNameLst>
                                      </p:cBhvr>
                                      <p:tavLst>
                                        <p:tav tm="0">
                                          <p:val>
                                            <p:fltVal val="0"/>
                                          </p:val>
                                        </p:tav>
                                        <p:tav tm="100000">
                                          <p:val>
                                            <p:strVal val="#ppt_w"/>
                                          </p:val>
                                        </p:tav>
                                      </p:tavLst>
                                    </p:anim>
                                    <p:anim calcmode="lin" valueType="num">
                                      <p:cBhvr>
                                        <p:cTn id="8" dur="2000" fill="hold"/>
                                        <p:tgtEl>
                                          <p:spTgt spid="48"/>
                                        </p:tgtEl>
                                        <p:attrNameLst>
                                          <p:attrName>ppt_h</p:attrName>
                                        </p:attrNameLst>
                                      </p:cBhvr>
                                      <p:tavLst>
                                        <p:tav tm="0">
                                          <p:val>
                                            <p:fltVal val="0"/>
                                          </p:val>
                                        </p:tav>
                                        <p:tav tm="100000">
                                          <p:val>
                                            <p:strVal val="#ppt_h"/>
                                          </p:val>
                                        </p:tav>
                                      </p:tavLst>
                                    </p:anim>
                                    <p:anim calcmode="lin" valueType="num">
                                      <p:cBhvr>
                                        <p:cTn id="9" dur="2000" fill="hold"/>
                                        <p:tgtEl>
                                          <p:spTgt spid="48"/>
                                        </p:tgtEl>
                                        <p:attrNameLst>
                                          <p:attrName>style.rotation</p:attrName>
                                        </p:attrNameLst>
                                      </p:cBhvr>
                                      <p:tavLst>
                                        <p:tav tm="0">
                                          <p:val>
                                            <p:fltVal val="90"/>
                                          </p:val>
                                        </p:tav>
                                        <p:tav tm="100000">
                                          <p:val>
                                            <p:fltVal val="0"/>
                                          </p:val>
                                        </p:tav>
                                      </p:tavLst>
                                    </p:anim>
                                    <p:animEffect transition="in" filter="fade">
                                      <p:cBhvr>
                                        <p:cTn id="10"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Gradient BG 02">
    <p:bg>
      <p:bgPr>
        <a:gradFill flip="none" rotWithShape="1">
          <a:gsLst>
            <a:gs pos="0">
              <a:srgbClr val="5267A4"/>
            </a:gs>
            <a:gs pos="100000">
              <a:srgbClr val="1992AA"/>
            </a:gs>
          </a:gsLst>
          <a:lin ang="16903030" scaled="0"/>
        </a:gradFill>
        <a:effectLst/>
      </p:bgPr>
    </p:bg>
    <p:spTree>
      <p:nvGrpSpPr>
        <p:cNvPr id="1" name=""/>
        <p:cNvGrpSpPr/>
        <p:nvPr/>
      </p:nvGrpSpPr>
      <p:grpSpPr>
        <a:xfrm>
          <a:off x="0" y="0"/>
          <a:ext cx="0" cy="0"/>
          <a:chOff x="0" y="0"/>
          <a:chExt cx="0" cy="0"/>
        </a:xfrm>
      </p:grpSpPr>
      <p:sp>
        <p:nvSpPr>
          <p:cNvPr id="6" name="Shape 599"/>
          <p:cNvSpPr>
            <a:spLocks noChangeAspect="1"/>
          </p:cNvSpPr>
          <p:nvPr userDrawn="1"/>
        </p:nvSpPr>
        <p:spPr>
          <a:xfrm rot="17829521">
            <a:off x="485770" y="-297154"/>
            <a:ext cx="438455" cy="452143"/>
          </a:xfrm>
          <a:prstGeom prst="roundRect">
            <a:avLst>
              <a:gd name="adj" fmla="val 1784"/>
            </a:avLst>
          </a:prstGeom>
          <a:noFill/>
          <a:ln w="12700">
            <a:gradFill flip="none" rotWithShape="1">
              <a:gsLst>
                <a:gs pos="0">
                  <a:schemeClr val="bg1"/>
                </a:gs>
                <a:gs pos="900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10" name="Footer Placeholder 2">
            <a:extLst>
              <a:ext uri="{FF2B5EF4-FFF2-40B4-BE49-F238E27FC236}">
                <a16:creationId xmlns:a16="http://schemas.microsoft.com/office/drawing/2014/main" id="{12A12DE4-7515-2D49-8005-028CD4656654}"/>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bg1"/>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11" name="Picture 10">
            <a:extLst>
              <a:ext uri="{FF2B5EF4-FFF2-40B4-BE49-F238E27FC236}">
                <a16:creationId xmlns:a16="http://schemas.microsoft.com/office/drawing/2014/main" id="{633111E6-BD44-3240-B566-BF3F9BE8DFED}"/>
              </a:ext>
            </a:extLst>
          </p:cNvPr>
          <p:cNvPicPr>
            <a:picLocks/>
          </p:cNvPicPr>
          <p:nvPr userDrawn="1"/>
        </p:nvPicPr>
        <p:blipFill>
          <a:blip r:embed="rId2" cstate="print">
            <a:biLevel thresh="50000"/>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
        <p:nvSpPr>
          <p:cNvPr id="7" name="Shape 163">
            <a:extLst>
              <a:ext uri="{FF2B5EF4-FFF2-40B4-BE49-F238E27FC236}">
                <a16:creationId xmlns:a16="http://schemas.microsoft.com/office/drawing/2014/main" id="{6CDAAF22-382A-DA45-9E1F-922DB936A98A}"/>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bg1"/>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Image">
    <p:spTree>
      <p:nvGrpSpPr>
        <p:cNvPr id="1" name=""/>
        <p:cNvGrpSpPr/>
        <p:nvPr/>
      </p:nvGrpSpPr>
      <p:grpSpPr>
        <a:xfrm>
          <a:off x="0" y="0"/>
          <a:ext cx="0" cy="0"/>
          <a:chOff x="0" y="0"/>
          <a:chExt cx="0" cy="0"/>
        </a:xfrm>
      </p:grpSpPr>
      <p:sp>
        <p:nvSpPr>
          <p:cNvPr id="7" name="Picture Placeholder 2"/>
          <p:cNvSpPr>
            <a:spLocks noGrp="1"/>
          </p:cNvSpPr>
          <p:nvPr>
            <p:ph type="pic" sz="quarter" idx="23"/>
          </p:nvPr>
        </p:nvSpPr>
        <p:spPr>
          <a:xfrm>
            <a:off x="6256398" y="0"/>
            <a:ext cx="2887602" cy="5143501"/>
          </a:xfrm>
          <a:prstGeom prst="rect">
            <a:avLst/>
          </a:prstGeom>
          <a:noFill/>
        </p:spPr>
        <p:txBody>
          <a:bodyPr/>
          <a:lstStyle>
            <a:lvl1pPr>
              <a:defRPr sz="455"/>
            </a:lvl1pPr>
          </a:lstStyle>
          <a:p>
            <a:endParaRPr lang="en-US"/>
          </a:p>
        </p:txBody>
      </p:sp>
      <p:sp>
        <p:nvSpPr>
          <p:cNvPr id="13" name="Shape 599"/>
          <p:cNvSpPr>
            <a:spLocks noChangeAspect="1"/>
          </p:cNvSpPr>
          <p:nvPr userDrawn="1"/>
        </p:nvSpPr>
        <p:spPr>
          <a:xfrm rot="17829521">
            <a:off x="485770" y="-297154"/>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15" name="Footer Placeholder 2">
            <a:extLst>
              <a:ext uri="{FF2B5EF4-FFF2-40B4-BE49-F238E27FC236}">
                <a16:creationId xmlns:a16="http://schemas.microsoft.com/office/drawing/2014/main" id="{5CE5E657-BDFA-8E48-A97F-DF771B5235EB}"/>
              </a:ext>
            </a:extLst>
          </p:cNvPr>
          <p:cNvSpPr>
            <a:spLocks noGrp="1"/>
          </p:cNvSpPr>
          <p:nvPr>
            <p:ph type="ftr" sz="quarter" idx="14"/>
          </p:nvPr>
        </p:nvSpPr>
        <p:spPr>
          <a:xfrm>
            <a:off x="1403880" y="279013"/>
            <a:ext cx="5158902"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16" name="Picture 15">
            <a:extLst>
              <a:ext uri="{FF2B5EF4-FFF2-40B4-BE49-F238E27FC236}">
                <a16:creationId xmlns:a16="http://schemas.microsoft.com/office/drawing/2014/main" id="{484A0BE4-8CA0-FC47-84E3-22D83F2332F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
        <p:nvSpPr>
          <p:cNvPr id="8" name="Shape 163">
            <a:extLst>
              <a:ext uri="{FF2B5EF4-FFF2-40B4-BE49-F238E27FC236}">
                <a16:creationId xmlns:a16="http://schemas.microsoft.com/office/drawing/2014/main" id="{AC5CA2E9-ED4E-C242-9AF7-C40915AD5FFF}"/>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Images">
    <p:spTree>
      <p:nvGrpSpPr>
        <p:cNvPr id="1" name=""/>
        <p:cNvGrpSpPr/>
        <p:nvPr/>
      </p:nvGrpSpPr>
      <p:grpSpPr>
        <a:xfrm>
          <a:off x="0" y="0"/>
          <a:ext cx="0" cy="0"/>
          <a:chOff x="0" y="0"/>
          <a:chExt cx="0" cy="0"/>
        </a:xfrm>
      </p:grpSpPr>
      <p:sp>
        <p:nvSpPr>
          <p:cNvPr id="5" name="Picture Placeholder 2"/>
          <p:cNvSpPr>
            <a:spLocks noGrp="1"/>
          </p:cNvSpPr>
          <p:nvPr>
            <p:ph type="pic" sz="quarter" idx="23"/>
          </p:nvPr>
        </p:nvSpPr>
        <p:spPr>
          <a:xfrm>
            <a:off x="0" y="0"/>
            <a:ext cx="9144000" cy="5143500"/>
          </a:xfrm>
          <a:prstGeom prst="rect">
            <a:avLst/>
          </a:prstGeom>
          <a:noFill/>
        </p:spPr>
        <p:txBody>
          <a:bodyPr/>
          <a:lstStyle>
            <a:lvl1pPr>
              <a:defRPr sz="455"/>
            </a:lvl1pPr>
          </a:lstStyle>
          <a:p>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pps">
    <p:spTree>
      <p:nvGrpSpPr>
        <p:cNvPr id="1" name=""/>
        <p:cNvGrpSpPr/>
        <p:nvPr/>
      </p:nvGrpSpPr>
      <p:grpSpPr>
        <a:xfrm>
          <a:off x="0" y="0"/>
          <a:ext cx="0" cy="0"/>
          <a:chOff x="0" y="0"/>
          <a:chExt cx="0" cy="0"/>
        </a:xfrm>
      </p:grpSpPr>
      <p:sp>
        <p:nvSpPr>
          <p:cNvPr id="5" name="Picture Placeholder 2"/>
          <p:cNvSpPr>
            <a:spLocks noGrp="1"/>
          </p:cNvSpPr>
          <p:nvPr>
            <p:ph type="pic" sz="quarter" idx="23"/>
          </p:nvPr>
        </p:nvSpPr>
        <p:spPr>
          <a:xfrm>
            <a:off x="1" y="1"/>
            <a:ext cx="2310602" cy="5143500"/>
          </a:xfrm>
          <a:prstGeom prst="rect">
            <a:avLst/>
          </a:prstGeom>
          <a:noFill/>
        </p:spPr>
        <p:txBody>
          <a:bodyPr/>
          <a:lstStyle>
            <a:lvl1pPr>
              <a:defRPr sz="455"/>
            </a:lvl1pPr>
          </a:lstStyle>
          <a:p>
            <a:endParaRPr lang="en-US"/>
          </a:p>
        </p:txBody>
      </p:sp>
      <p:sp>
        <p:nvSpPr>
          <p:cNvPr id="11" name="Shape 599"/>
          <p:cNvSpPr>
            <a:spLocks noChangeAspect="1"/>
          </p:cNvSpPr>
          <p:nvPr userDrawn="1"/>
        </p:nvSpPr>
        <p:spPr>
          <a:xfrm rot="17829521">
            <a:off x="2635582" y="-297154"/>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12" name="Footer Placeholder 2">
            <a:extLst>
              <a:ext uri="{FF2B5EF4-FFF2-40B4-BE49-F238E27FC236}">
                <a16:creationId xmlns:a16="http://schemas.microsoft.com/office/drawing/2014/main" id="{16D4C1E2-F898-5C4E-8DB3-DFB5DC3C40EC}"/>
              </a:ext>
            </a:extLst>
          </p:cNvPr>
          <p:cNvSpPr>
            <a:spLocks noGrp="1"/>
          </p:cNvSpPr>
          <p:nvPr>
            <p:ph type="ftr" sz="quarter" idx="14"/>
          </p:nvPr>
        </p:nvSpPr>
        <p:spPr>
          <a:xfrm>
            <a:off x="3552553" y="279013"/>
            <a:ext cx="4281456" cy="200055"/>
          </a:xfrm>
          <a:prstGeom prst="rect">
            <a:avLst/>
          </a:prstGeom>
        </p:spPr>
        <p:txBody>
          <a:bodyPr lIns="21600" tIns="46800" rIns="21600"/>
          <a:lstStyle>
            <a:lvl1pPr>
              <a:defRPr sz="700" b="0" i="0" spc="20" baseline="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pPr>
              <a:defRPr/>
            </a:pPr>
            <a:r>
              <a:rPr lang="en-US" altLang="en-US"/>
              <a:t>Presentation Title | Prosperity | Version</a:t>
            </a:r>
            <a:endParaRPr lang="en-US" altLang="en-US" dirty="0"/>
          </a:p>
        </p:txBody>
      </p:sp>
      <p:pic>
        <p:nvPicPr>
          <p:cNvPr id="13" name="Picture 12">
            <a:extLst>
              <a:ext uri="{FF2B5EF4-FFF2-40B4-BE49-F238E27FC236}">
                <a16:creationId xmlns:a16="http://schemas.microsoft.com/office/drawing/2014/main" id="{215051C0-1456-B94D-AF94-578960245BF3}"/>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2979098" y="322097"/>
            <a:ext cx="529200" cy="100800"/>
          </a:xfrm>
          <a:prstGeom prst="rect">
            <a:avLst/>
          </a:prstGeom>
        </p:spPr>
      </p:pic>
      <p:sp>
        <p:nvSpPr>
          <p:cNvPr id="7" name="Shape 163">
            <a:extLst>
              <a:ext uri="{FF2B5EF4-FFF2-40B4-BE49-F238E27FC236}">
                <a16:creationId xmlns:a16="http://schemas.microsoft.com/office/drawing/2014/main" id="{B6F049E9-6FE1-8A49-9320-4051024661FE}"/>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op Images">
    <p:spTree>
      <p:nvGrpSpPr>
        <p:cNvPr id="1" name=""/>
        <p:cNvGrpSpPr/>
        <p:nvPr/>
      </p:nvGrpSpPr>
      <p:grpSpPr>
        <a:xfrm>
          <a:off x="0" y="0"/>
          <a:ext cx="0" cy="0"/>
          <a:chOff x="0" y="0"/>
          <a:chExt cx="0" cy="0"/>
        </a:xfrm>
      </p:grpSpPr>
      <p:sp>
        <p:nvSpPr>
          <p:cNvPr id="9" name="Picture Placeholder 2"/>
          <p:cNvSpPr>
            <a:spLocks noGrp="1"/>
          </p:cNvSpPr>
          <p:nvPr>
            <p:ph type="pic" sz="quarter" idx="23"/>
          </p:nvPr>
        </p:nvSpPr>
        <p:spPr>
          <a:xfrm>
            <a:off x="0" y="1"/>
            <a:ext cx="2286000" cy="1881188"/>
          </a:xfrm>
          <a:prstGeom prst="rect">
            <a:avLst/>
          </a:prstGeom>
          <a:noFill/>
        </p:spPr>
        <p:txBody>
          <a:bodyPr/>
          <a:lstStyle>
            <a:lvl1pPr>
              <a:defRPr sz="455"/>
            </a:lvl1pPr>
          </a:lstStyle>
          <a:p>
            <a:endParaRPr lang="en-US"/>
          </a:p>
        </p:txBody>
      </p:sp>
      <p:sp>
        <p:nvSpPr>
          <p:cNvPr id="10" name="Picture Placeholder 2"/>
          <p:cNvSpPr>
            <a:spLocks noGrp="1"/>
          </p:cNvSpPr>
          <p:nvPr>
            <p:ph type="pic" sz="quarter" idx="24"/>
          </p:nvPr>
        </p:nvSpPr>
        <p:spPr>
          <a:xfrm>
            <a:off x="2286000" y="1"/>
            <a:ext cx="2286000" cy="1881188"/>
          </a:xfrm>
          <a:prstGeom prst="rect">
            <a:avLst/>
          </a:prstGeom>
          <a:noFill/>
        </p:spPr>
        <p:txBody>
          <a:bodyPr/>
          <a:lstStyle>
            <a:lvl1pPr>
              <a:defRPr sz="455"/>
            </a:lvl1pPr>
          </a:lstStyle>
          <a:p>
            <a:endParaRPr lang="en-US"/>
          </a:p>
        </p:txBody>
      </p:sp>
      <p:sp>
        <p:nvSpPr>
          <p:cNvPr id="11" name="Picture Placeholder 2"/>
          <p:cNvSpPr>
            <a:spLocks noGrp="1"/>
          </p:cNvSpPr>
          <p:nvPr>
            <p:ph type="pic" sz="quarter" idx="25"/>
          </p:nvPr>
        </p:nvSpPr>
        <p:spPr>
          <a:xfrm>
            <a:off x="4572000" y="1"/>
            <a:ext cx="2286000" cy="1881188"/>
          </a:xfrm>
          <a:prstGeom prst="rect">
            <a:avLst/>
          </a:prstGeom>
          <a:noFill/>
        </p:spPr>
        <p:txBody>
          <a:bodyPr/>
          <a:lstStyle>
            <a:lvl1pPr>
              <a:defRPr sz="455"/>
            </a:lvl1pPr>
          </a:lstStyle>
          <a:p>
            <a:endParaRPr lang="en-US"/>
          </a:p>
        </p:txBody>
      </p:sp>
      <p:sp>
        <p:nvSpPr>
          <p:cNvPr id="12" name="Picture Placeholder 2"/>
          <p:cNvSpPr>
            <a:spLocks noGrp="1"/>
          </p:cNvSpPr>
          <p:nvPr>
            <p:ph type="pic" sz="quarter" idx="26"/>
          </p:nvPr>
        </p:nvSpPr>
        <p:spPr>
          <a:xfrm>
            <a:off x="6858000" y="1"/>
            <a:ext cx="2286000" cy="1881188"/>
          </a:xfrm>
          <a:prstGeom prst="rect">
            <a:avLst/>
          </a:prstGeom>
          <a:noFill/>
        </p:spPr>
        <p:txBody>
          <a:bodyPr/>
          <a:lstStyle>
            <a:lvl1pPr>
              <a:defRPr sz="455"/>
            </a:lvl1pPr>
          </a:lstStyle>
          <a:p>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163">
            <a:extLst>
              <a:ext uri="{FF2B5EF4-FFF2-40B4-BE49-F238E27FC236}">
                <a16:creationId xmlns:a16="http://schemas.microsoft.com/office/drawing/2014/main" id="{6D2FFEFB-511D-3740-8E7C-2831E5383B59}"/>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67" r:id="rId6"/>
    <p:sldLayoutId id="2147483670" r:id="rId7"/>
    <p:sldLayoutId id="2147483677" r:id="rId8"/>
    <p:sldLayoutId id="2147483684" r:id="rId9"/>
    <p:sldLayoutId id="2147483688" r:id="rId10"/>
    <p:sldLayoutId id="2147483689" r:id="rId11"/>
    <p:sldLayoutId id="2147483694" r:id="rId12"/>
  </p:sldLayoutIdLst>
  <p:transition spd="med"/>
  <p:hf hdr="0" ftr="0" dt="0"/>
  <p:txStyles>
    <p:titleStyle>
      <a:lvl1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1pPr>
      <a:lvl2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2pPr>
      <a:lvl3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3pPr>
      <a:lvl4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4pPr>
      <a:lvl5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5pPr>
      <a:lvl6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6pPr>
      <a:lvl7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7pPr>
      <a:lvl8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8pPr>
      <a:lvl9pPr marL="0" marR="0" indent="0" algn="ctr" defTabSz="665008" latinLnBrk="0">
        <a:lnSpc>
          <a:spcPct val="90000"/>
        </a:lnSpc>
        <a:spcBef>
          <a:spcPts val="0"/>
        </a:spcBef>
        <a:spcAft>
          <a:spcPts val="0"/>
        </a:spcAft>
        <a:buClrTx/>
        <a:buSzTx/>
        <a:buFontTx/>
        <a:buNone/>
        <a:tabLst/>
        <a:defRPr sz="4364" b="0" i="0" u="none" strike="noStrike" cap="none" spc="0" baseline="0">
          <a:ln>
            <a:noFill/>
          </a:ln>
          <a:solidFill>
            <a:srgbClr val="000000"/>
          </a:solidFill>
          <a:uFillTx/>
          <a:latin typeface="Calibri Light"/>
          <a:ea typeface="Calibri Light"/>
          <a:cs typeface="Calibri Light"/>
          <a:sym typeface="Calibri Light"/>
        </a:defRPr>
      </a:lvl9pPr>
    </p:titleStyle>
    <p:bodyStyle>
      <a:lvl1pPr marL="0" marR="0" indent="0"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1pPr>
      <a:lvl2pPr marL="0" marR="0" indent="332504"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2pPr>
      <a:lvl3pPr marL="0" marR="0" indent="665008"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3pPr>
      <a:lvl4pPr marL="0" marR="0" indent="997512"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4pPr>
      <a:lvl5pPr marL="0" marR="0" indent="1330016"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5pPr>
      <a:lvl6pPr marL="0" marR="0" indent="1662521"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6pPr>
      <a:lvl7pPr marL="0" marR="0" indent="1995025"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7pPr>
      <a:lvl8pPr marL="0" marR="0" indent="2327529"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8pPr>
      <a:lvl9pPr marL="0" marR="0" indent="2660033" algn="ctr" defTabSz="665008" rtl="0" latinLnBrk="0">
        <a:lnSpc>
          <a:spcPct val="90000"/>
        </a:lnSpc>
        <a:spcBef>
          <a:spcPts val="728"/>
        </a:spcBef>
        <a:spcAft>
          <a:spcPts val="0"/>
        </a:spcAft>
        <a:buClrTx/>
        <a:buSzTx/>
        <a:buFontTx/>
        <a:buNone/>
        <a:tabLst/>
        <a:defRPr sz="1727" b="0" i="0" u="none" strike="noStrike" cap="none" spc="0" baseline="0">
          <a:ln>
            <a:noFill/>
          </a:ln>
          <a:solidFill>
            <a:srgbClr val="000000"/>
          </a:solidFill>
          <a:uFillTx/>
          <a:latin typeface="+mj-lt"/>
          <a:ea typeface="+mj-ea"/>
          <a:cs typeface="+mj-cs"/>
          <a:sym typeface="Calibri"/>
        </a:defRPr>
      </a:lvl9pPr>
    </p:bodyStyle>
    <p:otherStyle>
      <a:lvl1pPr marL="0" marR="0" indent="0"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1pPr>
      <a:lvl2pPr marL="0" marR="0" indent="339154"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2pPr>
      <a:lvl3pPr marL="0" marR="0" indent="678308"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3pPr>
      <a:lvl4pPr marL="0" marR="0" indent="1017463"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4pPr>
      <a:lvl5pPr marL="0" marR="0" indent="1356617"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5pPr>
      <a:lvl6pPr marL="0" marR="0" indent="1695772"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6pPr>
      <a:lvl7pPr marL="0" marR="0" indent="2034925"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7pPr>
      <a:lvl8pPr marL="0" marR="0" indent="2374079"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8pPr>
      <a:lvl9pPr marL="0" marR="0" indent="2713234" algn="r" defTabSz="678308" latinLnBrk="0">
        <a:lnSpc>
          <a:spcPct val="100000"/>
        </a:lnSpc>
        <a:spcBef>
          <a:spcPts val="0"/>
        </a:spcBef>
        <a:spcAft>
          <a:spcPts val="0"/>
        </a:spcAft>
        <a:buClrTx/>
        <a:buSzTx/>
        <a:buFontTx/>
        <a:buNone/>
        <a:tabLst/>
        <a:defRPr sz="545" b="0" i="0" u="none" strike="noStrike" cap="none" spc="0" baseline="0">
          <a:ln>
            <a:noFill/>
          </a:ln>
          <a:solidFill>
            <a:schemeClr val="tx1"/>
          </a:solidFill>
          <a:uFillTx/>
          <a:latin typeface="+mn-lt"/>
          <a:ea typeface="+mn-ea"/>
          <a:cs typeface="+mn-cs"/>
          <a:sym typeface="San Francisco Display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20.jpeg"/><Relationship Id="rId5" Type="http://schemas.openxmlformats.org/officeDocument/2006/relationships/image" Target="../media/image17.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hyperlink" Target="video/RelativeProduct.mp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2.jpeg"/><Relationship Id="rId18" Type="http://schemas.openxmlformats.org/officeDocument/2006/relationships/image" Target="../media/image36.png"/><Relationship Id="rId3" Type="http://schemas.openxmlformats.org/officeDocument/2006/relationships/image" Target="../media/image25.jpeg"/><Relationship Id="rId21" Type="http://schemas.openxmlformats.org/officeDocument/2006/relationships/image" Target="../media/image39.png"/><Relationship Id="rId7" Type="http://schemas.openxmlformats.org/officeDocument/2006/relationships/image" Target="../media/image29.png"/><Relationship Id="rId12" Type="http://schemas.microsoft.com/office/2007/relationships/hdphoto" Target="../media/hdphoto7.wdp"/><Relationship Id="rId17" Type="http://schemas.openxmlformats.org/officeDocument/2006/relationships/image" Target="../media/image35.png"/><Relationship Id="rId2" Type="http://schemas.openxmlformats.org/officeDocument/2006/relationships/image" Target="../media/image24.jpe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28.jpeg"/><Relationship Id="rId11" Type="http://schemas.openxmlformats.org/officeDocument/2006/relationships/image" Target="../media/image31.png"/><Relationship Id="rId5" Type="http://schemas.openxmlformats.org/officeDocument/2006/relationships/image" Target="../media/image27.jpeg"/><Relationship Id="rId15" Type="http://schemas.microsoft.com/office/2007/relationships/hdphoto" Target="../media/hdphoto8.wdp"/><Relationship Id="rId23" Type="http://schemas.openxmlformats.org/officeDocument/2006/relationships/image" Target="../media/image41.png"/><Relationship Id="rId10" Type="http://schemas.microsoft.com/office/2007/relationships/hdphoto" Target="../media/hdphoto6.wdp"/><Relationship Id="rId19" Type="http://schemas.openxmlformats.org/officeDocument/2006/relationships/image" Target="../media/image37.png"/><Relationship Id="rId4" Type="http://schemas.openxmlformats.org/officeDocument/2006/relationships/image" Target="../media/image26.jpeg"/><Relationship Id="rId9" Type="http://schemas.openxmlformats.org/officeDocument/2006/relationships/image" Target="../media/image30.png"/><Relationship Id="rId14" Type="http://schemas.openxmlformats.org/officeDocument/2006/relationships/image" Target="../media/image33.png"/><Relationship Id="rId22"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image" Target="../media/image42.tiff"/><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49.png"/><Relationship Id="rId10" Type="http://schemas.microsoft.com/office/2007/relationships/hdphoto" Target="../media/hdphoto9.wdp"/><Relationship Id="rId4" Type="http://schemas.openxmlformats.org/officeDocument/2006/relationships/image" Target="../media/image54.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53354"/>
            <a:ext cx="9593580" cy="5196853"/>
          </a:xfrm>
          <a:prstGeom prst="rect">
            <a:avLst/>
          </a:prstGeom>
        </p:spPr>
      </p:pic>
      <p:sp>
        <p:nvSpPr>
          <p:cNvPr id="24" name="Rectangle 1"/>
          <p:cNvSpPr/>
          <p:nvPr/>
        </p:nvSpPr>
        <p:spPr>
          <a:xfrm>
            <a:off x="-111600" y="-53354"/>
            <a:ext cx="9254189" cy="5205481"/>
          </a:xfrm>
          <a:prstGeom prst="rect">
            <a:avLst/>
          </a:prstGeom>
          <a:solidFill>
            <a:schemeClr val="tx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28" name="Rectangle 27"/>
          <p:cNvSpPr/>
          <p:nvPr/>
        </p:nvSpPr>
        <p:spPr>
          <a:xfrm flipV="1">
            <a:off x="874419" y="-265651"/>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17" name="Shape 608"/>
          <p:cNvSpPr/>
          <p:nvPr/>
        </p:nvSpPr>
        <p:spPr>
          <a:xfrm>
            <a:off x="1043512" y="3425839"/>
            <a:ext cx="65"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endParaRPr sz="1050" spc="60" dirty="0">
              <a:latin typeface="Segoe UI Semilight" charset="0"/>
              <a:ea typeface="Segoe UI Semilight" charset="0"/>
              <a:cs typeface="Segoe UI Semilight" charset="0"/>
            </a:endParaRPr>
          </a:p>
        </p:txBody>
      </p:sp>
      <p:sp>
        <p:nvSpPr>
          <p:cNvPr id="16" name="TextBox 20"/>
          <p:cNvSpPr txBox="1"/>
          <p:nvPr/>
        </p:nvSpPr>
        <p:spPr>
          <a:xfrm>
            <a:off x="1043512" y="1616765"/>
            <a:ext cx="3675239" cy="461665"/>
          </a:xfrm>
          <a:prstGeom prst="rect">
            <a:avLst/>
          </a:prstGeom>
          <a:noFill/>
        </p:spPr>
        <p:txBody>
          <a:bodyPr wrap="square" lIns="0" rIns="0" rtlCol="0" anchor="b">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90" dirty="0" smtClean="0">
                <a:latin typeface="Segoe UI Light" charset="0"/>
                <a:ea typeface="Segoe UI Light" charset="0"/>
                <a:cs typeface="Segoe UI Light" charset="0"/>
              </a:rPr>
              <a:t>IUL Internal Project</a:t>
            </a:r>
            <a:endParaRPr lang="en-US" sz="2400" spc="90" dirty="0">
              <a:latin typeface="Segoe UI Light" charset="0"/>
              <a:ea typeface="Segoe UI Light" charset="0"/>
              <a:cs typeface="Segoe UI Light" charset="0"/>
            </a:endParaRPr>
          </a:p>
        </p:txBody>
      </p:sp>
      <p:pic>
        <p:nvPicPr>
          <p:cNvPr id="20" name="Picture 2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81000"/>
                    </a14:imgEffect>
                  </a14:imgLayer>
                </a14:imgProps>
              </a:ext>
              <a:ext uri="{28A0092B-C50C-407E-A947-70E740481C1C}">
                <a14:useLocalDpi xmlns:a14="http://schemas.microsoft.com/office/drawing/2010/main" val="0"/>
              </a:ext>
            </a:extLst>
          </a:blip>
          <a:stretch>
            <a:fillRect/>
          </a:stretch>
        </p:blipFill>
        <p:spPr>
          <a:xfrm>
            <a:off x="1043512" y="730555"/>
            <a:ext cx="1613019" cy="298846"/>
          </a:xfrm>
          <a:prstGeom prst="rect">
            <a:avLst/>
          </a:prstGeom>
        </p:spPr>
      </p:pic>
      <p:sp>
        <p:nvSpPr>
          <p:cNvPr id="21" name="Shape 608">
            <a:extLst>
              <a:ext uri="{FF2B5EF4-FFF2-40B4-BE49-F238E27FC236}">
                <a16:creationId xmlns:a16="http://schemas.microsoft.com/office/drawing/2014/main" id="{A6B243EA-5D1A-A34C-95FA-F083A7F5115E}"/>
              </a:ext>
            </a:extLst>
          </p:cNvPr>
          <p:cNvSpPr/>
          <p:nvPr/>
        </p:nvSpPr>
        <p:spPr>
          <a:xfrm>
            <a:off x="1042966" y="3705371"/>
            <a:ext cx="988412"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r>
              <a:rPr lang="en-US" sz="1050" spc="60" dirty="0" err="1" smtClean="0">
                <a:latin typeface="Segoe UI Semilight" charset="0"/>
                <a:ea typeface="Segoe UI Semilight" charset="0"/>
                <a:cs typeface="Segoe UI Semilight" charset="0"/>
              </a:rPr>
              <a:t>ChuanLC</a:t>
            </a:r>
            <a:r>
              <a:rPr lang="en-US" sz="1050" spc="60" dirty="0" smtClean="0">
                <a:latin typeface="Segoe UI Semilight" charset="0"/>
                <a:ea typeface="Segoe UI Semilight" charset="0"/>
                <a:cs typeface="Segoe UI Semilight" charset="0"/>
              </a:rPr>
              <a:t> Wang</a:t>
            </a:r>
            <a:endParaRPr sz="1050" spc="60" dirty="0">
              <a:latin typeface="Segoe UI Semilight" charset="0"/>
              <a:ea typeface="Segoe UI Semilight" charset="0"/>
              <a:cs typeface="Segoe UI Semilight" charset="0"/>
            </a:endParaRPr>
          </a:p>
        </p:txBody>
      </p:sp>
      <p:sp>
        <p:nvSpPr>
          <p:cNvPr id="22" name="Shape 609">
            <a:extLst>
              <a:ext uri="{FF2B5EF4-FFF2-40B4-BE49-F238E27FC236}">
                <a16:creationId xmlns:a16="http://schemas.microsoft.com/office/drawing/2014/main" id="{A2281BCA-F389-874E-9611-5F0669833A75}"/>
              </a:ext>
            </a:extLst>
          </p:cNvPr>
          <p:cNvSpPr/>
          <p:nvPr/>
        </p:nvSpPr>
        <p:spPr>
          <a:xfrm>
            <a:off x="1042966" y="3872476"/>
            <a:ext cx="1482778" cy="387798"/>
          </a:xfrm>
          <a:prstGeom prst="rect">
            <a:avLst/>
          </a:prstGeom>
          <a:ln w="12700">
            <a:miter lim="400000"/>
          </a:ln>
          <a:extLst>
            <a:ext uri="{C572A759-6A51-4108-AA02-DFA0A04FC94B}">
              <ma14:wrappingTextBoxFlag xmlns:ma14="http://schemas.microsoft.com/office/mac/drawingml/2011/main" xmlns="" val="1"/>
            </a:ext>
          </a:extLst>
        </p:spPr>
        <p:txBody>
          <a:bodyPr wrap="none" lIns="0" rIns="0">
            <a:spAutoFit/>
          </a:bodyPr>
          <a:lstStyle/>
          <a:p>
            <a:pPr>
              <a:lnSpc>
                <a:spcPct val="120000"/>
              </a:lnSpc>
              <a:defRPr sz="1800">
                <a:solidFill>
                  <a:srgbClr val="FFFFFF"/>
                </a:solidFill>
                <a:latin typeface="San Francisco Display Bold"/>
                <a:ea typeface="San Francisco Display Bold"/>
                <a:cs typeface="San Francisco Display Bold"/>
                <a:sym typeface="San Francisco Display Bold"/>
              </a:defRPr>
            </a:pPr>
            <a:r>
              <a:rPr lang="en-US" sz="800" spc="20" dirty="0">
                <a:solidFill>
                  <a:schemeClr val="bg1">
                    <a:lumMod val="75000"/>
                  </a:schemeClr>
                </a:solidFill>
                <a:latin typeface="Segoe UI Semilight" charset="0"/>
                <a:ea typeface="Segoe UI Semilight" charset="0"/>
                <a:cs typeface="Segoe UI Semilight" charset="0"/>
              </a:rPr>
              <a:t>Design </a:t>
            </a:r>
            <a:r>
              <a:rPr lang="en-US" altLang="zh-TW" sz="800" spc="20" dirty="0" smtClean="0">
                <a:solidFill>
                  <a:schemeClr val="bg1">
                    <a:lumMod val="75000"/>
                  </a:schemeClr>
                </a:solidFill>
                <a:latin typeface="Segoe UI Semilight" charset="0"/>
                <a:ea typeface="Segoe UI Semilight" charset="0"/>
                <a:cs typeface="Segoe UI Semilight" charset="0"/>
              </a:rPr>
              <a:t>Leader</a:t>
            </a:r>
            <a:endParaRPr sz="800" spc="20" dirty="0">
              <a:solidFill>
                <a:schemeClr val="bg1">
                  <a:lumMod val="75000"/>
                </a:schemeClr>
              </a:solidFill>
              <a:latin typeface="Segoe UI Semilight" charset="0"/>
              <a:ea typeface="Segoe UI Semilight" charset="0"/>
              <a:cs typeface="Segoe UI Semilight" charset="0"/>
            </a:endParaRPr>
          </a:p>
          <a:p>
            <a:pPr>
              <a:lnSpc>
                <a:spcPct val="120000"/>
              </a:lnSpc>
              <a:defRPr sz="1400">
                <a:solidFill>
                  <a:srgbClr val="FFFFFF">
                    <a:alpha val="45092"/>
                  </a:srgbClr>
                </a:solidFill>
                <a:latin typeface="San Francisco Display Light"/>
                <a:ea typeface="San Francisco Display Light"/>
                <a:cs typeface="San Francisco Display Light"/>
                <a:sym typeface="San Francisco Display Light"/>
              </a:defRPr>
            </a:pPr>
            <a:r>
              <a:rPr lang="en-US" sz="800" spc="20" dirty="0">
                <a:solidFill>
                  <a:schemeClr val="bg1">
                    <a:lumMod val="75000"/>
                  </a:schemeClr>
                </a:solidFill>
                <a:latin typeface="Segoe UI Semilight" charset="0"/>
                <a:ea typeface="Segoe UI Semilight" charset="0"/>
                <a:cs typeface="Segoe UI Semilight" charset="0"/>
              </a:rPr>
              <a:t>Corp. Marketing and Innovation</a:t>
            </a:r>
            <a:endParaRPr sz="800" spc="20" dirty="0">
              <a:solidFill>
                <a:schemeClr val="bg1">
                  <a:lumMod val="75000"/>
                </a:schemeClr>
              </a:solidFill>
              <a:latin typeface="Segoe UI Semilight" charset="0"/>
              <a:ea typeface="Segoe UI Semilight" charset="0"/>
              <a:cs typeface="Segoe UI Semilight" charset="0"/>
            </a:endParaRPr>
          </a:p>
        </p:txBody>
      </p:sp>
      <p:sp>
        <p:nvSpPr>
          <p:cNvPr id="23" name="Shape 602">
            <a:extLst>
              <a:ext uri="{FF2B5EF4-FFF2-40B4-BE49-F238E27FC236}">
                <a16:creationId xmlns:a16="http://schemas.microsoft.com/office/drawing/2014/main" id="{DF3D3F7E-AAC0-3F4E-AEB8-C718D1EC3A50}"/>
              </a:ext>
            </a:extLst>
          </p:cNvPr>
          <p:cNvSpPr/>
          <p:nvPr/>
        </p:nvSpPr>
        <p:spPr>
          <a:xfrm>
            <a:off x="1042966" y="2216765"/>
            <a:ext cx="4890340" cy="16158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defRPr sz="1400">
                <a:solidFill>
                  <a:srgbClr val="FFFFFF"/>
                </a:solidFill>
                <a:latin typeface="San Francisco Display Light"/>
                <a:ea typeface="San Francisco Display Light"/>
                <a:cs typeface="San Francisco Display Light"/>
                <a:sym typeface="San Francisco Display Light"/>
              </a:defRPr>
            </a:pPr>
            <a:r>
              <a:rPr lang="en-US" sz="1050" spc="38" dirty="0">
                <a:solidFill>
                  <a:schemeClr val="bg1"/>
                </a:solidFill>
                <a:latin typeface="Segoe UI Semilight" charset="0"/>
                <a:ea typeface="Segoe UI Semilight" charset="0"/>
                <a:cs typeface="Segoe UI Semilight" charset="0"/>
              </a:rPr>
              <a:t>COMPAL </a:t>
            </a:r>
            <a:r>
              <a:rPr lang="en-US" sz="1050" spc="38" dirty="0" smtClean="0">
                <a:solidFill>
                  <a:schemeClr val="bg1"/>
                </a:solidFill>
                <a:latin typeface="Segoe UI Semilight" charset="0"/>
                <a:ea typeface="Segoe UI Semilight" charset="0"/>
                <a:cs typeface="Segoe UI Semilight" charset="0"/>
              </a:rPr>
              <a:t>2019 Q2</a:t>
            </a:r>
            <a:endParaRPr lang="en-US" sz="1050" spc="38" dirty="0">
              <a:solidFill>
                <a:schemeClr val="bg1"/>
              </a:solidFill>
              <a:latin typeface="Segoe UI Semilight" charset="0"/>
              <a:ea typeface="Segoe UI Semilight" charset="0"/>
              <a:cs typeface="Segoe UI Semilight" charset="0"/>
            </a:endParaRPr>
          </a:p>
        </p:txBody>
      </p:sp>
      <p:sp>
        <p:nvSpPr>
          <p:cNvPr id="9" name="矩形 8"/>
          <p:cNvSpPr/>
          <p:nvPr/>
        </p:nvSpPr>
        <p:spPr>
          <a:xfrm>
            <a:off x="-494110" y="-1930298"/>
            <a:ext cx="11251404" cy="1664647"/>
          </a:xfrm>
          <a:prstGeom prst="rect">
            <a:avLst/>
          </a:prstGeom>
          <a:solidFill>
            <a:srgbClr val="FFFFFF">
              <a:alpha val="16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26" name="Rectangle 1"/>
          <p:cNvSpPr/>
          <p:nvPr/>
        </p:nvSpPr>
        <p:spPr>
          <a:xfrm>
            <a:off x="0" y="-61981"/>
            <a:ext cx="9254189" cy="5205481"/>
          </a:xfrm>
          <a:prstGeom prst="rect">
            <a:avLst/>
          </a:prstGeom>
          <a:solidFill>
            <a:schemeClr val="tx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8" name="矩形 7"/>
          <p:cNvSpPr/>
          <p:nvPr/>
        </p:nvSpPr>
        <p:spPr>
          <a:xfrm>
            <a:off x="9144001" y="-10305"/>
            <a:ext cx="6140449" cy="5162432"/>
          </a:xfrm>
          <a:prstGeom prst="rect">
            <a:avLst/>
          </a:prstGeom>
          <a:blipFill>
            <a:blip r:embed="rId6"/>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grpSp>
        <p:nvGrpSpPr>
          <p:cNvPr id="6" name="群組 5"/>
          <p:cNvGrpSpPr/>
          <p:nvPr/>
        </p:nvGrpSpPr>
        <p:grpSpPr>
          <a:xfrm>
            <a:off x="-837494" y="-20168"/>
            <a:ext cx="13249301" cy="5162874"/>
            <a:chOff x="706" y="-20168"/>
            <a:chExt cx="13249301" cy="5162874"/>
          </a:xfrm>
        </p:grpSpPr>
        <p:sp>
          <p:nvSpPr>
            <p:cNvPr id="30" name="Freeform: Shape 29"/>
            <p:cNvSpPr/>
            <p:nvPr/>
          </p:nvSpPr>
          <p:spPr>
            <a:xfrm rot="10800000">
              <a:off x="7311463" y="-20168"/>
              <a:ext cx="5938544" cy="5162874"/>
            </a:xfrm>
            <a:custGeom>
              <a:avLst/>
              <a:gdLst>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876363 w 17681248"/>
                <a:gd name="connsiteY5" fmla="*/ 13716000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149639 w 17681248"/>
                <a:gd name="connsiteY5" fmla="*/ 13689106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18" fmla="*/ 3031538 w 176812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49639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1513757 w 17832648"/>
                <a:gd name="connsiteY5" fmla="*/ 13662212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608424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716000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42894"/>
                <a:gd name="connsiteX1" fmla="*/ 9121806 w 17832648"/>
                <a:gd name="connsiteY1" fmla="*/ 0 h 13742894"/>
                <a:gd name="connsiteX2" fmla="*/ 11590978 w 17832648"/>
                <a:gd name="connsiteY2" fmla="*/ 0 h 13742894"/>
                <a:gd name="connsiteX3" fmla="*/ 14712202 w 17832648"/>
                <a:gd name="connsiteY3" fmla="*/ 0 h 13742894"/>
                <a:gd name="connsiteX4" fmla="*/ 17832648 w 17832648"/>
                <a:gd name="connsiteY4" fmla="*/ 0 h 13742894"/>
                <a:gd name="connsiteX5" fmla="*/ 15904372 w 17832648"/>
                <a:gd name="connsiteY5" fmla="*/ 13742894 h 13742894"/>
                <a:gd name="connsiteX6" fmla="*/ 10097849 w 17832648"/>
                <a:gd name="connsiteY6" fmla="*/ 13716000 h 13742894"/>
                <a:gd name="connsiteX7" fmla="*/ 9907319 w 17832648"/>
                <a:gd name="connsiteY7" fmla="*/ 13716000 h 13742894"/>
                <a:gd name="connsiteX8" fmla="*/ 9614933 w 17832648"/>
                <a:gd name="connsiteY8" fmla="*/ 13716000 h 13742894"/>
                <a:gd name="connsiteX9" fmla="*/ 7128806 w 17832648"/>
                <a:gd name="connsiteY9" fmla="*/ 13716000 h 13742894"/>
                <a:gd name="connsiteX10" fmla="*/ 6932348 w 17832648"/>
                <a:gd name="connsiteY10" fmla="*/ 13716000 h 13742894"/>
                <a:gd name="connsiteX11" fmla="*/ 6645890 w 17832648"/>
                <a:gd name="connsiteY11" fmla="*/ 13716000 h 13742894"/>
                <a:gd name="connsiteX12" fmla="*/ 4316923 w 17832648"/>
                <a:gd name="connsiteY12" fmla="*/ 13716000 h 13742894"/>
                <a:gd name="connsiteX13" fmla="*/ 3963304 w 17832648"/>
                <a:gd name="connsiteY13" fmla="*/ 13716000 h 13742894"/>
                <a:gd name="connsiteX14" fmla="*/ 1538409 w 17832648"/>
                <a:gd name="connsiteY14" fmla="*/ 13716000 h 13742894"/>
                <a:gd name="connsiteX15" fmla="*/ 1055493 w 17832648"/>
                <a:gd name="connsiteY15" fmla="*/ 13716000 h 13742894"/>
                <a:gd name="connsiteX16" fmla="*/ 0 w 17832648"/>
                <a:gd name="connsiteY16" fmla="*/ 13716000 h 13742894"/>
                <a:gd name="connsiteX17" fmla="*/ 0 w 17832648"/>
                <a:gd name="connsiteY17" fmla="*/ 8925492 h 13742894"/>
                <a:gd name="connsiteX18" fmla="*/ 3031538 w 17832648"/>
                <a:gd name="connsiteY18" fmla="*/ 0 h 13742894"/>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1123890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1123890 w 17832648"/>
                <a:gd name="connsiteY18" fmla="*/ 0 h 13716000"/>
                <a:gd name="connsiteX0" fmla="*/ 3364617 w 17832648"/>
                <a:gd name="connsiteY0" fmla="*/ 0 h 13769788"/>
                <a:gd name="connsiteX1" fmla="*/ 9121806 w 17832648"/>
                <a:gd name="connsiteY1" fmla="*/ 53788 h 13769788"/>
                <a:gd name="connsiteX2" fmla="*/ 11590978 w 17832648"/>
                <a:gd name="connsiteY2" fmla="*/ 53788 h 13769788"/>
                <a:gd name="connsiteX3" fmla="*/ 14712202 w 17832648"/>
                <a:gd name="connsiteY3" fmla="*/ 53788 h 13769788"/>
                <a:gd name="connsiteX4" fmla="*/ 17832648 w 17832648"/>
                <a:gd name="connsiteY4" fmla="*/ 53788 h 13769788"/>
                <a:gd name="connsiteX5" fmla="*/ 12179916 w 17832648"/>
                <a:gd name="connsiteY5" fmla="*/ 13742894 h 13769788"/>
                <a:gd name="connsiteX6" fmla="*/ 10097849 w 17832648"/>
                <a:gd name="connsiteY6" fmla="*/ 13769788 h 13769788"/>
                <a:gd name="connsiteX7" fmla="*/ 9907319 w 17832648"/>
                <a:gd name="connsiteY7" fmla="*/ 13769788 h 13769788"/>
                <a:gd name="connsiteX8" fmla="*/ 9614933 w 17832648"/>
                <a:gd name="connsiteY8" fmla="*/ 13769788 h 13769788"/>
                <a:gd name="connsiteX9" fmla="*/ 7128806 w 17832648"/>
                <a:gd name="connsiteY9" fmla="*/ 13769788 h 13769788"/>
                <a:gd name="connsiteX10" fmla="*/ 6932348 w 17832648"/>
                <a:gd name="connsiteY10" fmla="*/ 13769788 h 13769788"/>
                <a:gd name="connsiteX11" fmla="*/ 6645890 w 17832648"/>
                <a:gd name="connsiteY11" fmla="*/ 13769788 h 13769788"/>
                <a:gd name="connsiteX12" fmla="*/ 4316923 w 17832648"/>
                <a:gd name="connsiteY12" fmla="*/ 13769788 h 13769788"/>
                <a:gd name="connsiteX13" fmla="*/ 3963304 w 17832648"/>
                <a:gd name="connsiteY13" fmla="*/ 13769788 h 13769788"/>
                <a:gd name="connsiteX14" fmla="*/ 1538409 w 17832648"/>
                <a:gd name="connsiteY14" fmla="*/ 13769788 h 13769788"/>
                <a:gd name="connsiteX15" fmla="*/ 1055493 w 17832648"/>
                <a:gd name="connsiteY15" fmla="*/ 13769788 h 13769788"/>
                <a:gd name="connsiteX16" fmla="*/ 0 w 17832648"/>
                <a:gd name="connsiteY16" fmla="*/ 13769788 h 13769788"/>
                <a:gd name="connsiteX17" fmla="*/ 0 w 17832648"/>
                <a:gd name="connsiteY17" fmla="*/ 8979280 h 13769788"/>
                <a:gd name="connsiteX18" fmla="*/ 3364617 w 17832648"/>
                <a:gd name="connsiteY18" fmla="*/ 0 h 1376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32648" h="13769788">
                  <a:moveTo>
                    <a:pt x="3364617" y="0"/>
                  </a:moveTo>
                  <a:lnTo>
                    <a:pt x="9121806" y="53788"/>
                  </a:lnTo>
                  <a:lnTo>
                    <a:pt x="11590978" y="53788"/>
                  </a:lnTo>
                  <a:lnTo>
                    <a:pt x="14712202" y="53788"/>
                  </a:lnTo>
                  <a:lnTo>
                    <a:pt x="17832648" y="53788"/>
                  </a:lnTo>
                  <a:lnTo>
                    <a:pt x="12179916" y="13742894"/>
                  </a:lnTo>
                  <a:lnTo>
                    <a:pt x="10097849" y="13769788"/>
                  </a:lnTo>
                  <a:lnTo>
                    <a:pt x="9907319" y="13769788"/>
                  </a:lnTo>
                  <a:lnTo>
                    <a:pt x="9614933" y="13769788"/>
                  </a:lnTo>
                  <a:lnTo>
                    <a:pt x="7128806" y="13769788"/>
                  </a:lnTo>
                  <a:lnTo>
                    <a:pt x="6932348" y="13769788"/>
                  </a:lnTo>
                  <a:lnTo>
                    <a:pt x="6645890" y="13769788"/>
                  </a:lnTo>
                  <a:lnTo>
                    <a:pt x="4316923" y="13769788"/>
                  </a:lnTo>
                  <a:lnTo>
                    <a:pt x="3963304" y="13769788"/>
                  </a:lnTo>
                  <a:lnTo>
                    <a:pt x="1538409" y="13769788"/>
                  </a:lnTo>
                  <a:lnTo>
                    <a:pt x="1055493" y="13769788"/>
                  </a:lnTo>
                  <a:lnTo>
                    <a:pt x="0" y="13769788"/>
                  </a:lnTo>
                  <a:lnTo>
                    <a:pt x="0" y="8979280"/>
                  </a:lnTo>
                  <a:lnTo>
                    <a:pt x="3364617" y="0"/>
                  </a:lnTo>
                  <a:close/>
                </a:path>
              </a:pathLst>
            </a:cu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75" dirty="0">
                <a:latin typeface="Segoe UI Light" charset="0"/>
                <a:ea typeface="Segoe UI Light" charset="0"/>
                <a:cs typeface="Segoe UI Light" charset="0"/>
              </a:endParaRPr>
            </a:p>
          </p:txBody>
        </p:sp>
        <p:sp>
          <p:nvSpPr>
            <p:cNvPr id="27" name="Freeform: Shape 26"/>
            <p:cNvSpPr/>
            <p:nvPr/>
          </p:nvSpPr>
          <p:spPr>
            <a:xfrm>
              <a:off x="2361466" y="-442"/>
              <a:ext cx="3078239" cy="5142706"/>
            </a:xfrm>
            <a:custGeom>
              <a:avLst/>
              <a:gdLst>
                <a:gd name="connsiteX0" fmla="*/ 4658631 w 8209904"/>
                <a:gd name="connsiteY0" fmla="*/ 0 h 13715999"/>
                <a:gd name="connsiteX1" fmla="*/ 8209904 w 8209904"/>
                <a:gd name="connsiteY1" fmla="*/ 0 h 13715999"/>
                <a:gd name="connsiteX2" fmla="*/ 3165502 w 8209904"/>
                <a:gd name="connsiteY2" fmla="*/ 13715999 h 13715999"/>
                <a:gd name="connsiteX3" fmla="*/ 0 w 8209904"/>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209904" h="13715999">
                  <a:moveTo>
                    <a:pt x="4658631" y="0"/>
                  </a:moveTo>
                  <a:lnTo>
                    <a:pt x="8209904" y="0"/>
                  </a:lnTo>
                  <a:lnTo>
                    <a:pt x="3165502" y="13715999"/>
                  </a:lnTo>
                  <a:lnTo>
                    <a:pt x="0" y="13715999"/>
                  </a:lnTo>
                  <a:close/>
                </a:path>
              </a:pathLst>
            </a:cu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 name="Freeform: Shape 14"/>
            <p:cNvSpPr/>
            <p:nvPr/>
          </p:nvSpPr>
          <p:spPr>
            <a:xfrm rot="10800000">
              <a:off x="706" y="397"/>
              <a:ext cx="1081724" cy="3184826"/>
            </a:xfrm>
            <a:custGeom>
              <a:avLst/>
              <a:gdLst>
                <a:gd name="connsiteX0" fmla="*/ 2885042 w 2885042"/>
                <a:gd name="connsiteY0" fmla="*/ 0 h 8494178"/>
                <a:gd name="connsiteX1" fmla="*/ 2885042 w 2885042"/>
                <a:gd name="connsiteY1" fmla="*/ 8494178 h 8494178"/>
                <a:gd name="connsiteX2" fmla="*/ 0 w 2885042"/>
                <a:gd name="connsiteY2" fmla="*/ 8494178 h 8494178"/>
              </a:gdLst>
              <a:ahLst/>
              <a:cxnLst>
                <a:cxn ang="0">
                  <a:pos x="connsiteX0" y="connsiteY0"/>
                </a:cxn>
                <a:cxn ang="0">
                  <a:pos x="connsiteX1" y="connsiteY1"/>
                </a:cxn>
                <a:cxn ang="0">
                  <a:pos x="connsiteX2" y="connsiteY2"/>
                </a:cxn>
              </a:cxnLst>
              <a:rect l="l" t="t" r="r" b="b"/>
              <a:pathLst>
                <a:path w="2885042" h="8494178">
                  <a:moveTo>
                    <a:pt x="2885042" y="0"/>
                  </a:moveTo>
                  <a:lnTo>
                    <a:pt x="2885042" y="8494178"/>
                  </a:lnTo>
                  <a:lnTo>
                    <a:pt x="0" y="8494178"/>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6842" y="1691868"/>
            <a:ext cx="2644835" cy="1147197"/>
          </a:xfrm>
          <a:prstGeom prst="rect">
            <a:avLst/>
          </a:prstGeom>
        </p:spPr>
      </p:pic>
    </p:spTree>
    <p:extLst>
      <p:ext uri="{BB962C8B-B14F-4D97-AF65-F5344CB8AC3E}">
        <p14:creationId xmlns:p14="http://schemas.microsoft.com/office/powerpoint/2010/main" val="9338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93827E-7 L 0.08802 4.93827E-7 " pathEditMode="relative" rAng="0" ptsTypes="AA">
                                      <p:cBhvr>
                                        <p:cTn id="6" dur="2000" fill="hold"/>
                                        <p:tgtEl>
                                          <p:spTgt spid="6"/>
                                        </p:tgtEl>
                                        <p:attrNameLst>
                                          <p:attrName>ppt_x</p:attrName>
                                          <p:attrName>ppt_y</p:attrName>
                                        </p:attrNameLst>
                                      </p:cBhvr>
                                      <p:rCtr x="4392" y="0"/>
                                    </p:animMotion>
                                  </p:childTnLst>
                                </p:cTn>
                              </p:par>
                              <p:par>
                                <p:cTn id="7" presetID="35" presetClass="path" presetSubtype="0" accel="50000" decel="50000" fill="hold" nodeType="withEffect">
                                  <p:stCondLst>
                                    <p:cond delay="0"/>
                                  </p:stCondLst>
                                  <p:childTnLst>
                                    <p:animMotion origin="layout" path="M 8.33333E-7 -3.08642E-6 L -0.03837 -3.08642E-6 " pathEditMode="relative" rAng="0" ptsTypes="AA">
                                      <p:cBhvr>
                                        <p:cTn id="8" dur="2000" fill="hold"/>
                                        <p:tgtEl>
                                          <p:spTgt spid="2"/>
                                        </p:tgtEl>
                                        <p:attrNameLst>
                                          <p:attrName>ppt_x</p:attrName>
                                          <p:attrName>ppt_y</p:attrName>
                                        </p:attrNameLst>
                                      </p:cBhvr>
                                      <p:rCtr x="-1927" y="0"/>
                                    </p:animMotion>
                                  </p:childTnLst>
                                </p:cTn>
                              </p:par>
                              <p:par>
                                <p:cTn id="9" presetID="35" presetClass="path" presetSubtype="0" accel="50000" decel="50000" fill="hold" grpId="0" nodeType="withEffect">
                                  <p:stCondLst>
                                    <p:cond delay="0"/>
                                  </p:stCondLst>
                                  <p:childTnLst>
                                    <p:animMotion origin="layout" path="M -3.88889E-6 -1.35802E-6 L -0.61857 -1.35802E-6 " pathEditMode="relative" rAng="0" ptsTypes="AA">
                                      <p:cBhvr>
                                        <p:cTn id="10" dur="2000" fill="hold"/>
                                        <p:tgtEl>
                                          <p:spTgt spid="8"/>
                                        </p:tgtEl>
                                        <p:attrNameLst>
                                          <p:attrName>ppt_x</p:attrName>
                                          <p:attrName>ppt_y</p:attrName>
                                        </p:attrNameLst>
                                      </p:cBhvr>
                                      <p:rCtr x="-30937" y="0"/>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 y="397"/>
            <a:ext cx="9143294" cy="5143103"/>
          </a:xfrm>
          <a:prstGeom prst="rect">
            <a:avLst/>
          </a:prstGeom>
        </p:spPr>
      </p:pic>
      <p:sp>
        <p:nvSpPr>
          <p:cNvPr id="3658" name="Shape 3658"/>
          <p:cNvSpPr/>
          <p:nvPr/>
        </p:nvSpPr>
        <p:spPr>
          <a:xfrm>
            <a:off x="-422197" y="32062"/>
            <a:ext cx="9142589" cy="5143499"/>
          </a:xfrm>
          <a:prstGeom prst="rect">
            <a:avLst/>
          </a:prstGeom>
          <a:solidFill>
            <a:schemeClr val="bg1">
              <a:alpha val="10000"/>
            </a:schemeClr>
          </a:solidFill>
          <a:ln w="12700">
            <a:miter lim="400000"/>
          </a:ln>
        </p:spPr>
        <p:txBody>
          <a:bodyPr lIns="20778" rIns="20778" anchor="ctr"/>
          <a:lstStyle/>
          <a:p>
            <a:endParaRPr sz="808">
              <a:latin typeface="Segoe UI Semilight" charset="0"/>
              <a:ea typeface="Segoe UI Semilight" charset="0"/>
              <a:cs typeface="Segoe UI Semilight" charset="0"/>
            </a:endParaRPr>
          </a:p>
        </p:txBody>
      </p:sp>
      <p:sp>
        <p:nvSpPr>
          <p:cNvPr id="3661" name="Shape 3661"/>
          <p:cNvSpPr>
            <a:spLocks noChangeAspect="1"/>
          </p:cNvSpPr>
          <p:nvPr/>
        </p:nvSpPr>
        <p:spPr>
          <a:xfrm rot="21076967">
            <a:off x="1226311" y="1520495"/>
            <a:ext cx="2121872" cy="2121872"/>
          </a:xfrm>
          <a:prstGeom prst="roundRect">
            <a:avLst>
              <a:gd name="adj" fmla="val 6982"/>
            </a:avLst>
          </a:prstGeom>
          <a:gradFill flip="none" rotWithShape="1">
            <a:gsLst>
              <a:gs pos="100000">
                <a:srgbClr val="FF7938"/>
              </a:gs>
              <a:gs pos="64000">
                <a:srgbClr val="FF964D"/>
              </a:gs>
              <a:gs pos="0">
                <a:srgbClr val="FFFF99"/>
              </a:gs>
            </a:gsLst>
            <a:lin ang="13200000" scaled="0"/>
            <a:tileRect/>
          </a:gradFill>
          <a:ln w="12700">
            <a:miter lim="400000"/>
          </a:ln>
          <a:effectLst>
            <a:outerShdw blurRad="139700" dist="38100" dir="3341654" rotWithShape="0">
              <a:srgbClr val="000000">
                <a:alpha val="32052"/>
              </a:srgbClr>
            </a:outerShdw>
          </a:effectLst>
        </p:spPr>
        <p:txBody>
          <a:bodyPr lIns="20778" rIns="20778" anchor="ctr"/>
          <a:lstStyle/>
          <a:p>
            <a:endParaRPr lang="en-US" sz="808" dirty="0" smtClean="0">
              <a:latin typeface="Segoe UI Semilight" charset="0"/>
              <a:ea typeface="Segoe UI Semilight" charset="0"/>
              <a:cs typeface="Segoe UI Semilight" charset="0"/>
            </a:endParaRPr>
          </a:p>
          <a:p>
            <a:endParaRPr sz="808" dirty="0">
              <a:latin typeface="Segoe UI Semilight" charset="0"/>
              <a:ea typeface="Segoe UI Semilight" charset="0"/>
              <a:cs typeface="Segoe UI Semilight" charset="0"/>
            </a:endParaRPr>
          </a:p>
        </p:txBody>
      </p:sp>
      <p:sp>
        <p:nvSpPr>
          <p:cNvPr id="11" name="Shape 601"/>
          <p:cNvSpPr/>
          <p:nvPr/>
        </p:nvSpPr>
        <p:spPr>
          <a:xfrm>
            <a:off x="3510367" y="2246426"/>
            <a:ext cx="1807776" cy="3693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b="1" spc="60" dirty="0">
                <a:solidFill>
                  <a:schemeClr val="bg1"/>
                </a:solidFill>
                <a:latin typeface="Segoe UI Symbol" panose="020B0502040204020203" pitchFamily="34" charset="0"/>
                <a:ea typeface="Segoe UI Symbol" panose="020B0502040204020203" pitchFamily="34" charset="0"/>
                <a:cs typeface="Segoe UI Light" charset="0"/>
              </a:rPr>
              <a:t>THANK YOU</a:t>
            </a:r>
          </a:p>
        </p:txBody>
      </p:sp>
      <p:sp>
        <p:nvSpPr>
          <p:cNvPr id="12" name="Shape 602"/>
          <p:cNvSpPr/>
          <p:nvPr/>
        </p:nvSpPr>
        <p:spPr>
          <a:xfrm>
            <a:off x="4269641" y="2608734"/>
            <a:ext cx="1471405" cy="3231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400" spc="25" dirty="0" smtClean="0">
                <a:solidFill>
                  <a:schemeClr val="bg1"/>
                </a:solidFill>
                <a:latin typeface="Segoe UI Semilight" charset="0"/>
                <a:ea typeface="Segoe UI Semilight" charset="0"/>
                <a:cs typeface="Segoe UI Semilight" charset="0"/>
              </a:rPr>
              <a:t>Let’s have a drink</a:t>
            </a:r>
            <a:endParaRPr lang="en-US" sz="1400" spc="25" dirty="0">
              <a:solidFill>
                <a:schemeClr val="bg1"/>
              </a:solidFill>
              <a:latin typeface="Segoe UI Semilight" charset="0"/>
              <a:ea typeface="Segoe UI Semilight" charset="0"/>
              <a:cs typeface="Segoe UI Semilight" charset="0"/>
            </a:endParaRPr>
          </a:p>
        </p:txBody>
      </p:sp>
      <p:sp>
        <p:nvSpPr>
          <p:cNvPr id="13" name="Shape 3661"/>
          <p:cNvSpPr>
            <a:spLocks noChangeAspect="1"/>
          </p:cNvSpPr>
          <p:nvPr/>
        </p:nvSpPr>
        <p:spPr>
          <a:xfrm>
            <a:off x="1225816" y="1511868"/>
            <a:ext cx="2121872" cy="2121872"/>
          </a:xfrm>
          <a:prstGeom prst="roundRect">
            <a:avLst>
              <a:gd name="adj" fmla="val 6982"/>
            </a:avLst>
          </a:prstGeom>
          <a:blipFill dpi="0" rotWithShape="1">
            <a:blip r:embed="rId3"/>
            <a:srcRect/>
            <a:stretch>
              <a:fillRect l="-57770" t="-70845" r="-273576" b="-70643"/>
            </a:stretch>
          </a:blipFill>
          <a:ln w="12700">
            <a:miter lim="400000"/>
          </a:ln>
          <a:effectLst>
            <a:outerShdw blurRad="139700" dist="38100" dir="3341654" rotWithShape="0">
              <a:srgbClr val="000000">
                <a:alpha val="32052"/>
              </a:srgbClr>
            </a:outerShdw>
          </a:effectLst>
        </p:spPr>
        <p:txBody>
          <a:bodyPr lIns="20778" rIns="20778" anchor="ctr"/>
          <a:lstStyle/>
          <a:p>
            <a:endParaRPr sz="808">
              <a:latin typeface="Segoe UI Semilight" charset="0"/>
              <a:ea typeface="Segoe UI Semilight" charset="0"/>
              <a:cs typeface="Segoe UI Semilight" charset="0"/>
            </a:endParaRPr>
          </a:p>
        </p:txBody>
      </p:sp>
      <p:sp>
        <p:nvSpPr>
          <p:cNvPr id="22" name="Shape 599"/>
          <p:cNvSpPr>
            <a:spLocks noChangeAspect="1"/>
          </p:cNvSpPr>
          <p:nvPr/>
        </p:nvSpPr>
        <p:spPr>
          <a:xfrm rot="17829521">
            <a:off x="486367" y="-297119"/>
            <a:ext cx="438455" cy="45207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pic>
        <p:nvPicPr>
          <p:cNvPr id="20" name="Picture 19">
            <a:extLst>
              <a:ext uri="{FF2B5EF4-FFF2-40B4-BE49-F238E27FC236}">
                <a16:creationId xmlns:a16="http://schemas.microsoft.com/office/drawing/2014/main" id="{A828FE50-D611-9140-A88A-163DDEAE11C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30425" y="322097"/>
            <a:ext cx="529200" cy="100800"/>
          </a:xfrm>
          <a:prstGeom prst="rect">
            <a:avLst/>
          </a:prstGeom>
        </p:spPr>
      </p:pic>
      <p:sp>
        <p:nvSpPr>
          <p:cNvPr id="15" name="Shape 163">
            <a:extLst>
              <a:ext uri="{FF2B5EF4-FFF2-40B4-BE49-F238E27FC236}">
                <a16:creationId xmlns:a16="http://schemas.microsoft.com/office/drawing/2014/main" id="{F4EEF54C-9E63-3947-B703-095933672832}"/>
              </a:ext>
            </a:extLst>
          </p:cNvPr>
          <p:cNvSpPr txBox="1">
            <a:spLocks/>
          </p:cNvSpPr>
          <p:nvPr/>
        </p:nvSpPr>
        <p:spPr>
          <a:xfrm>
            <a:off x="8011886" y="279013"/>
            <a:ext cx="323099" cy="200055"/>
          </a:xfrm>
          <a:prstGeom prst="rect">
            <a:avLst/>
          </a:prstGeom>
        </p:spPr>
        <p:txBody>
          <a:bodyPr lIns="21600" rIns="21600"/>
          <a:lstStyle>
            <a:defPPr marL="0" marR="0" indent="0" algn="l" defTabSz="420115" rtl="0" fontAlgn="auto" latinLnBrk="1" hangingPunct="0">
              <a:lnSpc>
                <a:spcPct val="100000"/>
              </a:lnSpc>
              <a:spcBef>
                <a:spcPts val="0"/>
              </a:spcBef>
              <a:spcAft>
                <a:spcPts val="0"/>
              </a:spcAft>
              <a:buClrTx/>
              <a:buSzTx/>
              <a:buFontTx/>
              <a:buNone/>
              <a:tabLst/>
              <a:defRPr kumimoji="0" sz="827" b="0" i="0" u="none" strike="noStrike" cap="none" spc="0" normalizeH="0" baseline="0">
                <a:ln>
                  <a:noFill/>
                </a:ln>
                <a:solidFill>
                  <a:srgbClr val="000000"/>
                </a:solidFill>
                <a:effectLst/>
                <a:uFillTx/>
              </a:defRPr>
            </a:defPPr>
            <a:lvl1pPr marL="0" marR="0" indent="0" algn="r" defTabSz="685625"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chemeClr val="tx1">
                    <a:lumMod val="60000"/>
                    <a:lumOff val="40000"/>
                  </a:schemeClr>
                </a:solidFill>
                <a:effectLst/>
                <a:uFillTx/>
                <a:latin typeface="Segoe UI Semilight" panose="020B0402040204020203" pitchFamily="34" charset="0"/>
                <a:ea typeface="+mj-ea"/>
                <a:cs typeface="Segoe UI Semilight" panose="020B0402040204020203" pitchFamily="34" charset="0"/>
                <a:sym typeface="Calibri"/>
              </a:defRPr>
            </a:lvl1pPr>
            <a:lvl2pPr marL="0" marR="0" indent="34281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2pPr>
            <a:lvl3pPr marL="0" marR="0" indent="685625"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3pPr>
            <a:lvl4pPr marL="0" marR="0" indent="1028439"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4pPr>
            <a:lvl5pPr marL="0" marR="0" indent="137125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5pPr>
            <a:lvl6pPr marL="0" marR="0" indent="1714066"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6pPr>
            <a:lvl7pPr marL="0" marR="0" indent="2056877"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7pPr>
            <a:lvl8pPr marL="0" marR="0" indent="2399692"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8pPr>
            <a:lvl9pPr marL="0" marR="0" indent="2742506" algn="l" defTabSz="685625" rtl="0" fontAlgn="auto" latinLnBrk="0" hangingPunct="0">
              <a:lnSpc>
                <a:spcPct val="100000"/>
              </a:lnSpc>
              <a:spcBef>
                <a:spcPts val="0"/>
              </a:spcBef>
              <a:spcAft>
                <a:spcPts val="0"/>
              </a:spcAft>
              <a:buClrTx/>
              <a:buSzTx/>
              <a:buFontTx/>
              <a:buNone/>
              <a:tabLst/>
              <a:defRPr kumimoji="0" sz="1332"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uk-UA" smtClean="0"/>
              <a:pPr/>
              <a:t>10</a:t>
            </a:fld>
            <a:endParaRPr lang="uk-UA"/>
          </a:p>
        </p:txBody>
      </p:sp>
      <p:sp>
        <p:nvSpPr>
          <p:cNvPr id="21" name="Shape 3661"/>
          <p:cNvSpPr>
            <a:spLocks noChangeAspect="1"/>
          </p:cNvSpPr>
          <p:nvPr/>
        </p:nvSpPr>
        <p:spPr>
          <a:xfrm rot="21076967">
            <a:off x="4230505" y="5661751"/>
            <a:ext cx="2121872" cy="2121872"/>
          </a:xfrm>
          <a:prstGeom prst="roundRect">
            <a:avLst>
              <a:gd name="adj" fmla="val 6982"/>
            </a:avLst>
          </a:prstGeom>
          <a:gradFill flip="none" rotWithShape="1">
            <a:gsLst>
              <a:gs pos="0">
                <a:schemeClr val="accent1"/>
              </a:gs>
              <a:gs pos="99000">
                <a:schemeClr val="tx2"/>
              </a:gs>
            </a:gsLst>
            <a:lin ang="8100000" scaled="1"/>
            <a:tileRect/>
          </a:gradFill>
          <a:ln w="12700">
            <a:miter lim="400000"/>
          </a:ln>
          <a:effectLst>
            <a:outerShdw blurRad="139700" dist="38100" dir="3341654" rotWithShape="0">
              <a:srgbClr val="000000">
                <a:alpha val="32052"/>
              </a:srgbClr>
            </a:outerShdw>
          </a:effectLst>
        </p:spPr>
        <p:txBody>
          <a:bodyPr lIns="20778" rIns="20778" anchor="ctr"/>
          <a:lstStyle/>
          <a:p>
            <a:endParaRPr lang="en-US" sz="808" dirty="0" smtClean="0">
              <a:latin typeface="Segoe UI Semilight" charset="0"/>
              <a:ea typeface="Segoe UI Semilight" charset="0"/>
              <a:cs typeface="Segoe UI Semilight" charset="0"/>
            </a:endParaRPr>
          </a:p>
          <a:p>
            <a:endParaRPr sz="808" dirty="0">
              <a:latin typeface="Segoe UI Semilight" charset="0"/>
              <a:ea typeface="Segoe UI Semilight" charset="0"/>
              <a:cs typeface="Segoe UI Semilight" charset="0"/>
            </a:endParaRPr>
          </a:p>
        </p:txBody>
      </p:sp>
      <p:sp>
        <p:nvSpPr>
          <p:cNvPr id="14" name="矩形 13"/>
          <p:cNvSpPr>
            <a:spLocks noChangeAspect="1"/>
          </p:cNvSpPr>
          <p:nvPr/>
        </p:nvSpPr>
        <p:spPr>
          <a:xfrm>
            <a:off x="1720850" y="2036383"/>
            <a:ext cx="1069975" cy="464102"/>
          </a:xfrm>
          <a:prstGeom prst="rect">
            <a:avLst/>
          </a:prstGeom>
          <a:blipFill dpi="0" rotWithShape="0">
            <a:blip r:embed="rId5">
              <a:alphaModFix amt="89000"/>
            </a:blip>
            <a:srcRect/>
            <a:stretch>
              <a:fillRect l="74" t="81" r="2" b="-134"/>
            </a:stretch>
          </a:blipFill>
          <a:ln w="12700">
            <a:miter lim="400000"/>
          </a:ln>
          <a:effectLst>
            <a:outerShdw sx="1000" sy="1000" rotWithShape="0">
              <a:srgbClr val="000000"/>
            </a:outerShdw>
          </a:effectLst>
        </p:spPr>
        <p:txBody>
          <a:bodyPr lIns="20778" rIns="20778" rtlCol="0" anchor="ctr"/>
          <a:lstStyle/>
          <a:p>
            <a:pPr algn="ctr"/>
            <a:endParaRPr lang="zh-TW" altLang="en-US" sz="808">
              <a:latin typeface="Segoe UI Semilight" charset="0"/>
              <a:ea typeface="Segoe UI Semilight" charset="0"/>
              <a:cs typeface="Segoe UI Semiligh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61"/>
                                        </p:tgtEl>
                                        <p:attrNameLst>
                                          <p:attrName>style.visibility</p:attrName>
                                        </p:attrNameLst>
                                      </p:cBhvr>
                                      <p:to>
                                        <p:strVal val="visible"/>
                                      </p:to>
                                    </p:set>
                                    <p:animEffect transition="in" filter="fade">
                                      <p:cBhvr>
                                        <p:cTn id="7" dur="500"/>
                                        <p:tgtEl>
                                          <p:spTgt spid="3661"/>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1000" fill="hold"/>
                                        <p:tgtEl>
                                          <p:spTgt spid="21"/>
                                        </p:tgtEl>
                                        <p:attrNameLst>
                                          <p:attrName>ppt_w</p:attrName>
                                        </p:attrNameLst>
                                      </p:cBhvr>
                                      <p:tavLst>
                                        <p:tav tm="0">
                                          <p:val>
                                            <p:fltVal val="0"/>
                                          </p:val>
                                        </p:tav>
                                        <p:tav tm="100000">
                                          <p:val>
                                            <p:strVal val="#ppt_w"/>
                                          </p:val>
                                        </p:tav>
                                      </p:tavLst>
                                    </p:anim>
                                    <p:anim calcmode="lin" valueType="num">
                                      <p:cBhvr>
                                        <p:cTn id="11" dur="1000" fill="hold"/>
                                        <p:tgtEl>
                                          <p:spTgt spid="21"/>
                                        </p:tgtEl>
                                        <p:attrNameLst>
                                          <p:attrName>ppt_h</p:attrName>
                                        </p:attrNameLst>
                                      </p:cBhvr>
                                      <p:tavLst>
                                        <p:tav tm="0">
                                          <p:val>
                                            <p:fltVal val="0"/>
                                          </p:val>
                                        </p:tav>
                                        <p:tav tm="100000">
                                          <p:val>
                                            <p:strVal val="#ppt_h"/>
                                          </p:val>
                                        </p:tav>
                                      </p:tavLst>
                                    </p:anim>
                                    <p:anim calcmode="lin" valueType="num">
                                      <p:cBhvr>
                                        <p:cTn id="12" dur="1000" fill="hold"/>
                                        <p:tgtEl>
                                          <p:spTgt spid="21"/>
                                        </p:tgtEl>
                                        <p:attrNameLst>
                                          <p:attrName>style.rotation</p:attrName>
                                        </p:attrNameLst>
                                      </p:cBhvr>
                                      <p:tavLst>
                                        <p:tav tm="0">
                                          <p:val>
                                            <p:fltVal val="90"/>
                                          </p:val>
                                        </p:tav>
                                        <p:tav tm="100000">
                                          <p:val>
                                            <p:fltVal val="0"/>
                                          </p:val>
                                        </p:tav>
                                      </p:tavLst>
                                    </p:anim>
                                    <p:animEffect transition="in" filter="fade">
                                      <p:cBhvr>
                                        <p:cTn id="13" dur="10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1" grpId="0" animBg="1"/>
      <p:bldP spid="2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 y="398"/>
            <a:ext cx="9142589" cy="5142706"/>
          </a:xfrm>
          <a:prstGeom prst="rect">
            <a:avLst/>
          </a:prstGeom>
        </p:spPr>
      </p:pic>
      <p:sp>
        <p:nvSpPr>
          <p:cNvPr id="2" name="Rectangle 1"/>
          <p:cNvSpPr/>
          <p:nvPr/>
        </p:nvSpPr>
        <p:spPr>
          <a:xfrm>
            <a:off x="13376" y="398"/>
            <a:ext cx="9142589" cy="5142706"/>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p>
        </p:txBody>
      </p:sp>
      <p:sp>
        <p:nvSpPr>
          <p:cNvPr id="30" name="Freeform: Shape 29"/>
          <p:cNvSpPr/>
          <p:nvPr/>
        </p:nvSpPr>
        <p:spPr>
          <a:xfrm rot="10800000">
            <a:off x="3204751" y="397"/>
            <a:ext cx="5938544" cy="5162874"/>
          </a:xfrm>
          <a:custGeom>
            <a:avLst/>
            <a:gdLst>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876363 w 17681248"/>
              <a:gd name="connsiteY5" fmla="*/ 13716000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149639 w 17681248"/>
              <a:gd name="connsiteY5" fmla="*/ 13689106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18" fmla="*/ 3031538 w 176812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49639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1513757 w 17832648"/>
              <a:gd name="connsiteY5" fmla="*/ 13662212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608424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716000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42894"/>
              <a:gd name="connsiteX1" fmla="*/ 9121806 w 17832648"/>
              <a:gd name="connsiteY1" fmla="*/ 0 h 13742894"/>
              <a:gd name="connsiteX2" fmla="*/ 11590978 w 17832648"/>
              <a:gd name="connsiteY2" fmla="*/ 0 h 13742894"/>
              <a:gd name="connsiteX3" fmla="*/ 14712202 w 17832648"/>
              <a:gd name="connsiteY3" fmla="*/ 0 h 13742894"/>
              <a:gd name="connsiteX4" fmla="*/ 17832648 w 17832648"/>
              <a:gd name="connsiteY4" fmla="*/ 0 h 13742894"/>
              <a:gd name="connsiteX5" fmla="*/ 15904372 w 17832648"/>
              <a:gd name="connsiteY5" fmla="*/ 13742894 h 13742894"/>
              <a:gd name="connsiteX6" fmla="*/ 10097849 w 17832648"/>
              <a:gd name="connsiteY6" fmla="*/ 13716000 h 13742894"/>
              <a:gd name="connsiteX7" fmla="*/ 9907319 w 17832648"/>
              <a:gd name="connsiteY7" fmla="*/ 13716000 h 13742894"/>
              <a:gd name="connsiteX8" fmla="*/ 9614933 w 17832648"/>
              <a:gd name="connsiteY8" fmla="*/ 13716000 h 13742894"/>
              <a:gd name="connsiteX9" fmla="*/ 7128806 w 17832648"/>
              <a:gd name="connsiteY9" fmla="*/ 13716000 h 13742894"/>
              <a:gd name="connsiteX10" fmla="*/ 6932348 w 17832648"/>
              <a:gd name="connsiteY10" fmla="*/ 13716000 h 13742894"/>
              <a:gd name="connsiteX11" fmla="*/ 6645890 w 17832648"/>
              <a:gd name="connsiteY11" fmla="*/ 13716000 h 13742894"/>
              <a:gd name="connsiteX12" fmla="*/ 4316923 w 17832648"/>
              <a:gd name="connsiteY12" fmla="*/ 13716000 h 13742894"/>
              <a:gd name="connsiteX13" fmla="*/ 3963304 w 17832648"/>
              <a:gd name="connsiteY13" fmla="*/ 13716000 h 13742894"/>
              <a:gd name="connsiteX14" fmla="*/ 1538409 w 17832648"/>
              <a:gd name="connsiteY14" fmla="*/ 13716000 h 13742894"/>
              <a:gd name="connsiteX15" fmla="*/ 1055493 w 17832648"/>
              <a:gd name="connsiteY15" fmla="*/ 13716000 h 13742894"/>
              <a:gd name="connsiteX16" fmla="*/ 0 w 17832648"/>
              <a:gd name="connsiteY16" fmla="*/ 13716000 h 13742894"/>
              <a:gd name="connsiteX17" fmla="*/ 0 w 17832648"/>
              <a:gd name="connsiteY17" fmla="*/ 8925492 h 13742894"/>
              <a:gd name="connsiteX18" fmla="*/ 3031538 w 17832648"/>
              <a:gd name="connsiteY18" fmla="*/ 0 h 13742894"/>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1123890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1123890 w 17832648"/>
              <a:gd name="connsiteY18" fmla="*/ 0 h 13716000"/>
              <a:gd name="connsiteX0" fmla="*/ 3364617 w 17832648"/>
              <a:gd name="connsiteY0" fmla="*/ 0 h 13769788"/>
              <a:gd name="connsiteX1" fmla="*/ 9121806 w 17832648"/>
              <a:gd name="connsiteY1" fmla="*/ 53788 h 13769788"/>
              <a:gd name="connsiteX2" fmla="*/ 11590978 w 17832648"/>
              <a:gd name="connsiteY2" fmla="*/ 53788 h 13769788"/>
              <a:gd name="connsiteX3" fmla="*/ 14712202 w 17832648"/>
              <a:gd name="connsiteY3" fmla="*/ 53788 h 13769788"/>
              <a:gd name="connsiteX4" fmla="*/ 17832648 w 17832648"/>
              <a:gd name="connsiteY4" fmla="*/ 53788 h 13769788"/>
              <a:gd name="connsiteX5" fmla="*/ 12179916 w 17832648"/>
              <a:gd name="connsiteY5" fmla="*/ 13742894 h 13769788"/>
              <a:gd name="connsiteX6" fmla="*/ 10097849 w 17832648"/>
              <a:gd name="connsiteY6" fmla="*/ 13769788 h 13769788"/>
              <a:gd name="connsiteX7" fmla="*/ 9907319 w 17832648"/>
              <a:gd name="connsiteY7" fmla="*/ 13769788 h 13769788"/>
              <a:gd name="connsiteX8" fmla="*/ 9614933 w 17832648"/>
              <a:gd name="connsiteY8" fmla="*/ 13769788 h 13769788"/>
              <a:gd name="connsiteX9" fmla="*/ 7128806 w 17832648"/>
              <a:gd name="connsiteY9" fmla="*/ 13769788 h 13769788"/>
              <a:gd name="connsiteX10" fmla="*/ 6932348 w 17832648"/>
              <a:gd name="connsiteY10" fmla="*/ 13769788 h 13769788"/>
              <a:gd name="connsiteX11" fmla="*/ 6645890 w 17832648"/>
              <a:gd name="connsiteY11" fmla="*/ 13769788 h 13769788"/>
              <a:gd name="connsiteX12" fmla="*/ 4316923 w 17832648"/>
              <a:gd name="connsiteY12" fmla="*/ 13769788 h 13769788"/>
              <a:gd name="connsiteX13" fmla="*/ 3963304 w 17832648"/>
              <a:gd name="connsiteY13" fmla="*/ 13769788 h 13769788"/>
              <a:gd name="connsiteX14" fmla="*/ 1538409 w 17832648"/>
              <a:gd name="connsiteY14" fmla="*/ 13769788 h 13769788"/>
              <a:gd name="connsiteX15" fmla="*/ 1055493 w 17832648"/>
              <a:gd name="connsiteY15" fmla="*/ 13769788 h 13769788"/>
              <a:gd name="connsiteX16" fmla="*/ 0 w 17832648"/>
              <a:gd name="connsiteY16" fmla="*/ 13769788 h 13769788"/>
              <a:gd name="connsiteX17" fmla="*/ 0 w 17832648"/>
              <a:gd name="connsiteY17" fmla="*/ 8979280 h 13769788"/>
              <a:gd name="connsiteX18" fmla="*/ 3364617 w 17832648"/>
              <a:gd name="connsiteY18" fmla="*/ 0 h 1376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32648" h="13769788">
                <a:moveTo>
                  <a:pt x="3364617" y="0"/>
                </a:moveTo>
                <a:lnTo>
                  <a:pt x="9121806" y="53788"/>
                </a:lnTo>
                <a:lnTo>
                  <a:pt x="11590978" y="53788"/>
                </a:lnTo>
                <a:lnTo>
                  <a:pt x="14712202" y="53788"/>
                </a:lnTo>
                <a:lnTo>
                  <a:pt x="17832648" y="53788"/>
                </a:lnTo>
                <a:lnTo>
                  <a:pt x="12179916" y="13742894"/>
                </a:lnTo>
                <a:lnTo>
                  <a:pt x="10097849" y="13769788"/>
                </a:lnTo>
                <a:lnTo>
                  <a:pt x="9907319" y="13769788"/>
                </a:lnTo>
                <a:lnTo>
                  <a:pt x="9614933" y="13769788"/>
                </a:lnTo>
                <a:lnTo>
                  <a:pt x="7128806" y="13769788"/>
                </a:lnTo>
                <a:lnTo>
                  <a:pt x="6932348" y="13769788"/>
                </a:lnTo>
                <a:lnTo>
                  <a:pt x="6645890" y="13769788"/>
                </a:lnTo>
                <a:lnTo>
                  <a:pt x="4316923" y="13769788"/>
                </a:lnTo>
                <a:lnTo>
                  <a:pt x="3963304" y="13769788"/>
                </a:lnTo>
                <a:lnTo>
                  <a:pt x="1538409" y="13769788"/>
                </a:lnTo>
                <a:lnTo>
                  <a:pt x="1055493" y="13769788"/>
                </a:lnTo>
                <a:lnTo>
                  <a:pt x="0" y="13769788"/>
                </a:lnTo>
                <a:lnTo>
                  <a:pt x="0" y="8979280"/>
                </a:lnTo>
                <a:lnTo>
                  <a:pt x="3364617" y="0"/>
                </a:lnTo>
                <a:close/>
              </a:path>
            </a:pathLst>
          </a:cu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75" dirty="0">
              <a:latin typeface="Segoe UI Light" charset="0"/>
              <a:ea typeface="Segoe UI Light" charset="0"/>
              <a:cs typeface="Segoe UI Light" charset="0"/>
            </a:endParaRPr>
          </a:p>
        </p:txBody>
      </p:sp>
      <p:sp>
        <p:nvSpPr>
          <p:cNvPr id="27" name="Freeform: Shape 26"/>
          <p:cNvSpPr/>
          <p:nvPr/>
        </p:nvSpPr>
        <p:spPr>
          <a:xfrm>
            <a:off x="2010329" y="398"/>
            <a:ext cx="3078239" cy="5142706"/>
          </a:xfrm>
          <a:custGeom>
            <a:avLst/>
            <a:gdLst>
              <a:gd name="connsiteX0" fmla="*/ 4658631 w 8209904"/>
              <a:gd name="connsiteY0" fmla="*/ 0 h 13715999"/>
              <a:gd name="connsiteX1" fmla="*/ 8209904 w 8209904"/>
              <a:gd name="connsiteY1" fmla="*/ 0 h 13715999"/>
              <a:gd name="connsiteX2" fmla="*/ 3165502 w 8209904"/>
              <a:gd name="connsiteY2" fmla="*/ 13715999 h 13715999"/>
              <a:gd name="connsiteX3" fmla="*/ 0 w 8209904"/>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209904" h="13715999">
                <a:moveTo>
                  <a:pt x="4658631" y="0"/>
                </a:moveTo>
                <a:lnTo>
                  <a:pt x="8209904" y="0"/>
                </a:lnTo>
                <a:lnTo>
                  <a:pt x="3165502" y="13715999"/>
                </a:lnTo>
                <a:lnTo>
                  <a:pt x="0" y="13715999"/>
                </a:lnTo>
                <a:close/>
              </a:path>
            </a:pathLst>
          </a:custGeom>
          <a:solidFill>
            <a:schemeClr val="bg1">
              <a:lumMod val="9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 name="Freeform: Shape 14"/>
          <p:cNvSpPr/>
          <p:nvPr/>
        </p:nvSpPr>
        <p:spPr>
          <a:xfrm rot="10800000">
            <a:off x="706" y="397"/>
            <a:ext cx="1081724" cy="3184826"/>
          </a:xfrm>
          <a:custGeom>
            <a:avLst/>
            <a:gdLst>
              <a:gd name="connsiteX0" fmla="*/ 2885042 w 2885042"/>
              <a:gd name="connsiteY0" fmla="*/ 0 h 8494178"/>
              <a:gd name="connsiteX1" fmla="*/ 2885042 w 2885042"/>
              <a:gd name="connsiteY1" fmla="*/ 8494178 h 8494178"/>
              <a:gd name="connsiteX2" fmla="*/ 0 w 2885042"/>
              <a:gd name="connsiteY2" fmla="*/ 8494178 h 8494178"/>
            </a:gdLst>
            <a:ahLst/>
            <a:cxnLst>
              <a:cxn ang="0">
                <a:pos x="connsiteX0" y="connsiteY0"/>
              </a:cxn>
              <a:cxn ang="0">
                <a:pos x="connsiteX1" y="connsiteY1"/>
              </a:cxn>
              <a:cxn ang="0">
                <a:pos x="connsiteX2" y="connsiteY2"/>
              </a:cxn>
            </a:cxnLst>
            <a:rect l="l" t="t" r="r" b="b"/>
            <a:pathLst>
              <a:path w="2885042" h="8494178">
                <a:moveTo>
                  <a:pt x="2885042" y="0"/>
                </a:moveTo>
                <a:lnTo>
                  <a:pt x="2885042" y="8494178"/>
                </a:lnTo>
                <a:lnTo>
                  <a:pt x="0" y="8494178"/>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6" name="Rectangle 25"/>
          <p:cNvSpPr/>
          <p:nvPr/>
        </p:nvSpPr>
        <p:spPr>
          <a:xfrm flipV="1">
            <a:off x="1892411" y="-413381"/>
            <a:ext cx="5399167"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99">
                <a:solidFill>
                  <a:schemeClr val="bg1"/>
                </a:solidFill>
                <a:latin typeface="Segoe UI" charset="0"/>
                <a:ea typeface="Segoe UI" charset="0"/>
                <a:cs typeface="Segoe UI" charset="0"/>
              </a:rPr>
              <a:t> </a:t>
            </a:r>
            <a:endParaRPr lang="en-US" sz="1999" dirty="0">
              <a:solidFill>
                <a:schemeClr val="bg1"/>
              </a:solidFill>
              <a:latin typeface="Segoe UI" charset="0"/>
              <a:ea typeface="Segoe UI" charset="0"/>
              <a:cs typeface="Segoe UI" charset="0"/>
            </a:endParaRPr>
          </a:p>
        </p:txBody>
      </p:sp>
      <p:sp>
        <p:nvSpPr>
          <p:cNvPr id="28" name="Rectangle 27"/>
          <p:cNvSpPr/>
          <p:nvPr/>
        </p:nvSpPr>
        <p:spPr>
          <a:xfrm flipV="1">
            <a:off x="874419" y="-265651"/>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18" name="Rectangle 17"/>
          <p:cNvSpPr/>
          <p:nvPr/>
        </p:nvSpPr>
        <p:spPr>
          <a:xfrm rot="17326215" flipV="1">
            <a:off x="-1285851" y="2938527"/>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20" name="Rectangle 19"/>
          <p:cNvSpPr/>
          <p:nvPr/>
        </p:nvSpPr>
        <p:spPr>
          <a:xfrm rot="17408576" flipV="1">
            <a:off x="-44683" y="2938527"/>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21" name="TextBox 20"/>
          <p:cNvSpPr txBox="1"/>
          <p:nvPr/>
        </p:nvSpPr>
        <p:spPr>
          <a:xfrm>
            <a:off x="1043512" y="1870765"/>
            <a:ext cx="3675239" cy="461665"/>
          </a:xfrm>
          <a:prstGeom prst="rect">
            <a:avLst/>
          </a:prstGeom>
          <a:noFill/>
        </p:spPr>
        <p:txBody>
          <a:bodyPr wrap="square" lIns="0" rIns="0" rtlCol="0" anchor="b">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90" dirty="0" smtClean="0">
                <a:latin typeface="Segoe UI Light" charset="0"/>
                <a:ea typeface="Segoe UI Light" charset="0"/>
                <a:cs typeface="Segoe UI Light" charset="0"/>
              </a:rPr>
              <a:t>IUL Internal Project</a:t>
            </a:r>
            <a:endParaRPr lang="en-US" sz="2400" spc="90" dirty="0">
              <a:latin typeface="Segoe UI Light" charset="0"/>
              <a:ea typeface="Segoe UI Light" charset="0"/>
              <a:cs typeface="Segoe UI Light" charset="0"/>
            </a:endParaRPr>
          </a:p>
        </p:txBody>
      </p:sp>
      <p:sp>
        <p:nvSpPr>
          <p:cNvPr id="17" name="Shape 608"/>
          <p:cNvSpPr/>
          <p:nvPr/>
        </p:nvSpPr>
        <p:spPr>
          <a:xfrm>
            <a:off x="1043512" y="3425839"/>
            <a:ext cx="65"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endParaRPr sz="1050" spc="60" dirty="0">
              <a:latin typeface="Segoe UI Semilight" charset="0"/>
              <a:ea typeface="Segoe UI Semilight" charset="0"/>
              <a:cs typeface="Segoe UI Semilight" charset="0"/>
            </a:endParaRPr>
          </a:p>
        </p:txBody>
      </p:sp>
      <p:pic>
        <p:nvPicPr>
          <p:cNvPr id="25" name="Picture 2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81000"/>
                    </a14:imgEffect>
                  </a14:imgLayer>
                </a14:imgProps>
              </a:ext>
              <a:ext uri="{28A0092B-C50C-407E-A947-70E740481C1C}">
                <a14:useLocalDpi xmlns:a14="http://schemas.microsoft.com/office/drawing/2010/main" val="0"/>
              </a:ext>
            </a:extLst>
          </a:blip>
          <a:stretch>
            <a:fillRect/>
          </a:stretch>
        </p:blipFill>
        <p:spPr>
          <a:xfrm>
            <a:off x="1043512" y="889305"/>
            <a:ext cx="1613019" cy="298846"/>
          </a:xfrm>
          <a:prstGeom prst="rect">
            <a:avLst/>
          </a:prstGeom>
        </p:spPr>
      </p:pic>
      <p:sp>
        <p:nvSpPr>
          <p:cNvPr id="22" name="Rectangle 21"/>
          <p:cNvSpPr/>
          <p:nvPr/>
        </p:nvSpPr>
        <p:spPr>
          <a:xfrm rot="17326215" flipV="1">
            <a:off x="-3961963" y="2938527"/>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29" name="Rectangle 28"/>
          <p:cNvSpPr/>
          <p:nvPr/>
        </p:nvSpPr>
        <p:spPr>
          <a:xfrm rot="17299648" flipV="1">
            <a:off x="4696916" y="2980756"/>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32" name="Shape 608">
            <a:extLst>
              <a:ext uri="{FF2B5EF4-FFF2-40B4-BE49-F238E27FC236}">
                <a16:creationId xmlns:a16="http://schemas.microsoft.com/office/drawing/2014/main" id="{A6B243EA-5D1A-A34C-95FA-F083A7F5115E}"/>
              </a:ext>
            </a:extLst>
          </p:cNvPr>
          <p:cNvSpPr/>
          <p:nvPr/>
        </p:nvSpPr>
        <p:spPr>
          <a:xfrm>
            <a:off x="1042966" y="3425971"/>
            <a:ext cx="988412"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r>
              <a:rPr lang="en-US" sz="1050" spc="60" dirty="0" err="1" smtClean="0">
                <a:latin typeface="Segoe UI Semilight" charset="0"/>
                <a:ea typeface="Segoe UI Semilight" charset="0"/>
                <a:cs typeface="Segoe UI Semilight" charset="0"/>
              </a:rPr>
              <a:t>ChuanLC</a:t>
            </a:r>
            <a:r>
              <a:rPr lang="en-US" sz="1050" spc="60" dirty="0" smtClean="0">
                <a:latin typeface="Segoe UI Semilight" charset="0"/>
                <a:ea typeface="Segoe UI Semilight" charset="0"/>
                <a:cs typeface="Segoe UI Semilight" charset="0"/>
              </a:rPr>
              <a:t> Wang</a:t>
            </a:r>
            <a:endParaRPr sz="1050" spc="60" dirty="0">
              <a:latin typeface="Segoe UI Semilight" charset="0"/>
              <a:ea typeface="Segoe UI Semilight" charset="0"/>
              <a:cs typeface="Segoe UI Semilight" charset="0"/>
            </a:endParaRPr>
          </a:p>
        </p:txBody>
      </p:sp>
      <p:sp>
        <p:nvSpPr>
          <p:cNvPr id="33" name="Shape 609">
            <a:extLst>
              <a:ext uri="{FF2B5EF4-FFF2-40B4-BE49-F238E27FC236}">
                <a16:creationId xmlns:a16="http://schemas.microsoft.com/office/drawing/2014/main" id="{A2281BCA-F389-874E-9611-5F0669833A75}"/>
              </a:ext>
            </a:extLst>
          </p:cNvPr>
          <p:cNvSpPr/>
          <p:nvPr/>
        </p:nvSpPr>
        <p:spPr>
          <a:xfrm>
            <a:off x="1042966" y="3593076"/>
            <a:ext cx="1482778" cy="387798"/>
          </a:xfrm>
          <a:prstGeom prst="rect">
            <a:avLst/>
          </a:prstGeom>
          <a:ln w="12700">
            <a:miter lim="400000"/>
          </a:ln>
          <a:extLst>
            <a:ext uri="{C572A759-6A51-4108-AA02-DFA0A04FC94B}">
              <ma14:wrappingTextBoxFlag xmlns:ma14="http://schemas.microsoft.com/office/mac/drawingml/2011/main" xmlns="" val="1"/>
            </a:ext>
          </a:extLst>
        </p:spPr>
        <p:txBody>
          <a:bodyPr wrap="none" lIns="0" rIns="0">
            <a:spAutoFit/>
          </a:bodyPr>
          <a:lstStyle/>
          <a:p>
            <a:pPr>
              <a:lnSpc>
                <a:spcPct val="120000"/>
              </a:lnSpc>
              <a:defRPr sz="1800">
                <a:solidFill>
                  <a:srgbClr val="FFFFFF"/>
                </a:solidFill>
                <a:latin typeface="San Francisco Display Bold"/>
                <a:ea typeface="San Francisco Display Bold"/>
                <a:cs typeface="San Francisco Display Bold"/>
                <a:sym typeface="San Francisco Display Bold"/>
              </a:defRPr>
            </a:pPr>
            <a:r>
              <a:rPr lang="en-US" sz="800" spc="20" dirty="0">
                <a:solidFill>
                  <a:schemeClr val="bg1">
                    <a:lumMod val="75000"/>
                  </a:schemeClr>
                </a:solidFill>
                <a:latin typeface="Segoe UI Semilight" charset="0"/>
                <a:ea typeface="Segoe UI Semilight" charset="0"/>
                <a:cs typeface="Segoe UI Semilight" charset="0"/>
              </a:rPr>
              <a:t>Design </a:t>
            </a:r>
            <a:r>
              <a:rPr lang="en-US" altLang="zh-TW" sz="800" spc="20" dirty="0" smtClean="0">
                <a:solidFill>
                  <a:schemeClr val="bg1">
                    <a:lumMod val="75000"/>
                  </a:schemeClr>
                </a:solidFill>
                <a:latin typeface="Segoe UI Semilight" charset="0"/>
                <a:ea typeface="Segoe UI Semilight" charset="0"/>
                <a:cs typeface="Segoe UI Semilight" charset="0"/>
              </a:rPr>
              <a:t>Leader</a:t>
            </a:r>
            <a:r>
              <a:rPr lang="en-US" sz="800" spc="20" dirty="0" smtClean="0">
                <a:solidFill>
                  <a:schemeClr val="bg1">
                    <a:lumMod val="75000"/>
                  </a:schemeClr>
                </a:solidFill>
                <a:latin typeface="Segoe UI Semilight" charset="0"/>
                <a:ea typeface="Segoe UI Semilight" charset="0"/>
                <a:cs typeface="Segoe UI Semilight" charset="0"/>
              </a:rPr>
              <a:t> </a:t>
            </a:r>
            <a:r>
              <a:rPr lang="en-US" sz="800" spc="20" dirty="0">
                <a:solidFill>
                  <a:schemeClr val="bg1">
                    <a:lumMod val="75000"/>
                  </a:schemeClr>
                </a:solidFill>
                <a:latin typeface="Segoe UI Semilight" charset="0"/>
                <a:ea typeface="Segoe UI Semilight" charset="0"/>
                <a:cs typeface="Segoe UI Semilight" charset="0"/>
              </a:rPr>
              <a:t>(Job Title)</a:t>
            </a:r>
            <a:endParaRPr sz="800" spc="20" dirty="0">
              <a:solidFill>
                <a:schemeClr val="bg1">
                  <a:lumMod val="75000"/>
                </a:schemeClr>
              </a:solidFill>
              <a:latin typeface="Segoe UI Semilight" charset="0"/>
              <a:ea typeface="Segoe UI Semilight" charset="0"/>
              <a:cs typeface="Segoe UI Semilight" charset="0"/>
            </a:endParaRPr>
          </a:p>
          <a:p>
            <a:pPr>
              <a:lnSpc>
                <a:spcPct val="120000"/>
              </a:lnSpc>
              <a:defRPr sz="1400">
                <a:solidFill>
                  <a:srgbClr val="FFFFFF">
                    <a:alpha val="45092"/>
                  </a:srgbClr>
                </a:solidFill>
                <a:latin typeface="San Francisco Display Light"/>
                <a:ea typeface="San Francisco Display Light"/>
                <a:cs typeface="San Francisco Display Light"/>
                <a:sym typeface="San Francisco Display Light"/>
              </a:defRPr>
            </a:pPr>
            <a:r>
              <a:rPr lang="en-US" sz="800" spc="20" dirty="0">
                <a:solidFill>
                  <a:schemeClr val="bg1">
                    <a:lumMod val="75000"/>
                  </a:schemeClr>
                </a:solidFill>
                <a:latin typeface="Segoe UI Semilight" charset="0"/>
                <a:ea typeface="Segoe UI Semilight" charset="0"/>
                <a:cs typeface="Segoe UI Semilight" charset="0"/>
              </a:rPr>
              <a:t>Corp. Marketing and Innovation</a:t>
            </a:r>
            <a:endParaRPr sz="800" spc="20" dirty="0">
              <a:solidFill>
                <a:schemeClr val="bg1">
                  <a:lumMod val="75000"/>
                </a:schemeClr>
              </a:solidFill>
              <a:latin typeface="Segoe UI Semilight" charset="0"/>
              <a:ea typeface="Segoe UI Semilight" charset="0"/>
              <a:cs typeface="Segoe UI Semilight" charset="0"/>
            </a:endParaRPr>
          </a:p>
        </p:txBody>
      </p:sp>
      <p:sp>
        <p:nvSpPr>
          <p:cNvPr id="34" name="Shape 602">
            <a:extLst>
              <a:ext uri="{FF2B5EF4-FFF2-40B4-BE49-F238E27FC236}">
                <a16:creationId xmlns:a16="http://schemas.microsoft.com/office/drawing/2014/main" id="{DF3D3F7E-AAC0-3F4E-AEB8-C718D1EC3A50}"/>
              </a:ext>
            </a:extLst>
          </p:cNvPr>
          <p:cNvSpPr/>
          <p:nvPr/>
        </p:nvSpPr>
        <p:spPr>
          <a:xfrm>
            <a:off x="1042966" y="2470765"/>
            <a:ext cx="4890340" cy="3231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defRPr sz="1400">
                <a:solidFill>
                  <a:srgbClr val="FFFFFF"/>
                </a:solidFill>
                <a:latin typeface="San Francisco Display Light"/>
                <a:ea typeface="San Francisco Display Light"/>
                <a:cs typeface="San Francisco Display Light"/>
                <a:sym typeface="San Francisco Display Light"/>
              </a:defRPr>
            </a:pPr>
            <a:r>
              <a:rPr lang="en-US" sz="1050" spc="38" dirty="0">
                <a:solidFill>
                  <a:schemeClr val="bg1"/>
                </a:solidFill>
                <a:latin typeface="Segoe UI Semilight" charset="0"/>
                <a:ea typeface="Segoe UI Semilight" charset="0"/>
                <a:cs typeface="Segoe UI Semilight" charset="0"/>
              </a:rPr>
              <a:t>COMPAL New Branding</a:t>
            </a:r>
          </a:p>
          <a:p>
            <a:pPr>
              <a:defRPr sz="1400">
                <a:solidFill>
                  <a:srgbClr val="FFFFFF"/>
                </a:solidFill>
                <a:latin typeface="San Francisco Display Light"/>
                <a:ea typeface="San Francisco Display Light"/>
                <a:cs typeface="San Francisco Display Light"/>
                <a:sym typeface="San Francisco Display Light"/>
              </a:defRPr>
            </a:pPr>
            <a:r>
              <a:rPr lang="en-US" sz="1050" spc="38" dirty="0">
                <a:solidFill>
                  <a:schemeClr val="bg1"/>
                </a:solidFill>
                <a:latin typeface="Segoe UI Semilight" charset="0"/>
                <a:ea typeface="Segoe UI Semilight" charset="0"/>
                <a:cs typeface="Segoe UI Semilight" charset="0"/>
              </a:rPr>
              <a:t>Round 2</a:t>
            </a:r>
          </a:p>
        </p:txBody>
      </p:sp>
      <p:sp>
        <p:nvSpPr>
          <p:cNvPr id="35" name="Shape 602">
            <a:extLst>
              <a:ext uri="{FF2B5EF4-FFF2-40B4-BE49-F238E27FC236}">
                <a16:creationId xmlns:a16="http://schemas.microsoft.com/office/drawing/2014/main" id="{03967725-3F86-564C-9152-81ECDCEC6692}"/>
              </a:ext>
            </a:extLst>
          </p:cNvPr>
          <p:cNvSpPr/>
          <p:nvPr/>
        </p:nvSpPr>
        <p:spPr>
          <a:xfrm>
            <a:off x="5147043" y="3425971"/>
            <a:ext cx="3826125" cy="42857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200" spc="37" dirty="0">
                <a:solidFill>
                  <a:schemeClr val="bg1"/>
                </a:solidFill>
                <a:latin typeface="Segoe UI Light" panose="020B0502040204020203" pitchFamily="34" charset="0"/>
                <a:ea typeface="Segoe UI Semilight" charset="0"/>
                <a:cs typeface="Segoe UI Light" panose="020B0502040204020203" pitchFamily="34" charset="0"/>
              </a:rPr>
              <a:t>FROM VISION TO REALITY</a:t>
            </a:r>
          </a:p>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750" spc="37" dirty="0">
                <a:solidFill>
                  <a:schemeClr val="bg1"/>
                </a:solidFill>
                <a:latin typeface="Segoe UI Semilight" charset="0"/>
                <a:ea typeface="Segoe UI Semilight" charset="0"/>
                <a:cs typeface="Segoe UI Semilight" charset="0"/>
              </a:rPr>
              <a:t>Innovation Empowered</a:t>
            </a:r>
          </a:p>
        </p:txBody>
      </p:sp>
    </p:spTree>
    <p:extLst>
      <p:ext uri="{BB962C8B-B14F-4D97-AF65-F5344CB8AC3E}">
        <p14:creationId xmlns:p14="http://schemas.microsoft.com/office/powerpoint/2010/main" val="3298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gradFill>
          <a:gsLst>
            <a:gs pos="0">
              <a:srgbClr val="252526">
                <a:alpha val="0"/>
              </a:srgbClr>
            </a:gs>
            <a:gs pos="54000">
              <a:srgbClr val="252526"/>
            </a:gs>
          </a:gsLst>
          <a:lin ang="5400000" scaled="1"/>
        </a:grad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5" name="梯形 34"/>
          <p:cNvSpPr/>
          <p:nvPr/>
        </p:nvSpPr>
        <p:spPr>
          <a:xfrm>
            <a:off x="4020828" y="-209000"/>
            <a:ext cx="6905051" cy="5145966"/>
          </a:xfrm>
          <a:prstGeom prst="trapezoid">
            <a:avLst>
              <a:gd name="adj" fmla="val 34329"/>
            </a:avLst>
          </a:prstGeom>
          <a:gradFill>
            <a:gsLst>
              <a:gs pos="33000">
                <a:srgbClr val="252526">
                  <a:alpha val="0"/>
                </a:srgbClr>
              </a:gs>
              <a:gs pos="72000">
                <a:srgbClr val="252526">
                  <a:alpha val="56000"/>
                </a:srgbClr>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dirty="0">
              <a:ln>
                <a:noFill/>
              </a:ln>
              <a:solidFill>
                <a:srgbClr val="000000"/>
              </a:solidFill>
              <a:effectLst/>
              <a:uFillTx/>
              <a:latin typeface="+mj-lt"/>
              <a:ea typeface="+mj-ea"/>
              <a:cs typeface="+mj-cs"/>
              <a:sym typeface="Calibri"/>
            </a:endParaRPr>
          </a:p>
        </p:txBody>
      </p:sp>
      <p:sp>
        <p:nvSpPr>
          <p:cNvPr id="13" name="梯形 12"/>
          <p:cNvSpPr/>
          <p:nvPr/>
        </p:nvSpPr>
        <p:spPr>
          <a:xfrm rot="10800000">
            <a:off x="-1789499" y="-3260"/>
            <a:ext cx="7570350" cy="5145966"/>
          </a:xfrm>
          <a:prstGeom prst="trapezoid">
            <a:avLst>
              <a:gd name="adj" fmla="val 34329"/>
            </a:avLst>
          </a:prstGeom>
          <a:gradFill>
            <a:gsLst>
              <a:gs pos="0">
                <a:srgbClr val="252526">
                  <a:alpha val="0"/>
                </a:srgbClr>
              </a:gs>
              <a:gs pos="42000">
                <a:srgbClr val="252526">
                  <a:alpha val="60000"/>
                </a:srgbClr>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p:cNvSpPr/>
          <p:nvPr/>
        </p:nvSpPr>
        <p:spPr>
          <a:xfrm flipV="1">
            <a:off x="874419" y="-265651"/>
            <a:ext cx="8098750" cy="2700"/>
          </a:xfrm>
          <a:prstGeom prst="rect">
            <a:avLst/>
          </a:prstGeom>
          <a:gradFill>
            <a:gsLst>
              <a:gs pos="31000">
                <a:schemeClr val="tx2"/>
              </a:gs>
              <a:gs pos="0">
                <a:schemeClr val="tx2">
                  <a:alpha val="0"/>
                </a:schemeClr>
              </a:gs>
              <a:gs pos="50000">
                <a:schemeClr val="bg1"/>
              </a:gs>
              <a:gs pos="70000">
                <a:schemeClr val="tx2"/>
              </a:gs>
              <a:gs pos="100000">
                <a:schemeClr val="tx2">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solidFill>
                <a:schemeClr val="bg1"/>
              </a:solidFill>
              <a:latin typeface="Segoe UI" charset="0"/>
              <a:ea typeface="Segoe UI" charset="0"/>
              <a:cs typeface="Segoe UI" charset="0"/>
            </a:endParaRPr>
          </a:p>
        </p:txBody>
      </p:sp>
      <p:sp>
        <p:nvSpPr>
          <p:cNvPr id="17" name="Shape 608"/>
          <p:cNvSpPr/>
          <p:nvPr/>
        </p:nvSpPr>
        <p:spPr>
          <a:xfrm>
            <a:off x="1043512" y="3425839"/>
            <a:ext cx="65"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endParaRPr sz="1050" spc="60" dirty="0">
              <a:latin typeface="Segoe UI Semilight" charset="0"/>
              <a:ea typeface="Segoe UI Semilight" charset="0"/>
              <a:cs typeface="Segoe UI Semilight" charset="0"/>
            </a:endParaRPr>
          </a:p>
        </p:txBody>
      </p:sp>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094" y="975484"/>
            <a:ext cx="3109347" cy="1348679"/>
          </a:xfrm>
          <a:prstGeom prst="rect">
            <a:avLst/>
          </a:prstGeom>
        </p:spPr>
      </p:pic>
      <p:grpSp>
        <p:nvGrpSpPr>
          <p:cNvPr id="6" name="群組 5"/>
          <p:cNvGrpSpPr/>
          <p:nvPr/>
        </p:nvGrpSpPr>
        <p:grpSpPr>
          <a:xfrm>
            <a:off x="706" y="-20168"/>
            <a:ext cx="13249301" cy="5162874"/>
            <a:chOff x="706" y="-20168"/>
            <a:chExt cx="13249301" cy="5162874"/>
          </a:xfrm>
        </p:grpSpPr>
        <p:sp>
          <p:nvSpPr>
            <p:cNvPr id="27" name="Freeform: Shape 26"/>
            <p:cNvSpPr/>
            <p:nvPr/>
          </p:nvSpPr>
          <p:spPr>
            <a:xfrm>
              <a:off x="2361466" y="-442"/>
              <a:ext cx="3078239" cy="5142706"/>
            </a:xfrm>
            <a:custGeom>
              <a:avLst/>
              <a:gdLst>
                <a:gd name="connsiteX0" fmla="*/ 4658631 w 8209904"/>
                <a:gd name="connsiteY0" fmla="*/ 0 h 13715999"/>
                <a:gd name="connsiteX1" fmla="*/ 8209904 w 8209904"/>
                <a:gd name="connsiteY1" fmla="*/ 0 h 13715999"/>
                <a:gd name="connsiteX2" fmla="*/ 3165502 w 8209904"/>
                <a:gd name="connsiteY2" fmla="*/ 13715999 h 13715999"/>
                <a:gd name="connsiteX3" fmla="*/ 0 w 8209904"/>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209904" h="13715999">
                  <a:moveTo>
                    <a:pt x="4658631" y="0"/>
                  </a:moveTo>
                  <a:lnTo>
                    <a:pt x="8209904" y="0"/>
                  </a:lnTo>
                  <a:lnTo>
                    <a:pt x="3165502" y="13715999"/>
                  </a:lnTo>
                  <a:lnTo>
                    <a:pt x="0" y="13715999"/>
                  </a:lnTo>
                  <a:close/>
                </a:path>
              </a:pathLst>
            </a:cu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 name="Freeform: Shape 14"/>
            <p:cNvSpPr/>
            <p:nvPr/>
          </p:nvSpPr>
          <p:spPr>
            <a:xfrm rot="10800000">
              <a:off x="706" y="397"/>
              <a:ext cx="1081724" cy="3184826"/>
            </a:xfrm>
            <a:custGeom>
              <a:avLst/>
              <a:gdLst>
                <a:gd name="connsiteX0" fmla="*/ 2885042 w 2885042"/>
                <a:gd name="connsiteY0" fmla="*/ 0 h 8494178"/>
                <a:gd name="connsiteX1" fmla="*/ 2885042 w 2885042"/>
                <a:gd name="connsiteY1" fmla="*/ 8494178 h 8494178"/>
                <a:gd name="connsiteX2" fmla="*/ 0 w 2885042"/>
                <a:gd name="connsiteY2" fmla="*/ 8494178 h 8494178"/>
              </a:gdLst>
              <a:ahLst/>
              <a:cxnLst>
                <a:cxn ang="0">
                  <a:pos x="connsiteX0" y="connsiteY0"/>
                </a:cxn>
                <a:cxn ang="0">
                  <a:pos x="connsiteX1" y="connsiteY1"/>
                </a:cxn>
                <a:cxn ang="0">
                  <a:pos x="connsiteX2" y="connsiteY2"/>
                </a:cxn>
              </a:cxnLst>
              <a:rect l="l" t="t" r="r" b="b"/>
              <a:pathLst>
                <a:path w="2885042" h="8494178">
                  <a:moveTo>
                    <a:pt x="2885042" y="0"/>
                  </a:moveTo>
                  <a:lnTo>
                    <a:pt x="2885042" y="8494178"/>
                  </a:lnTo>
                  <a:lnTo>
                    <a:pt x="0" y="8494178"/>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0" name="Freeform: Shape 29"/>
            <p:cNvSpPr/>
            <p:nvPr/>
          </p:nvSpPr>
          <p:spPr>
            <a:xfrm rot="10800000">
              <a:off x="7311463" y="-20168"/>
              <a:ext cx="5938544" cy="5162874"/>
            </a:xfrm>
            <a:custGeom>
              <a:avLst/>
              <a:gdLst>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876363 w 17681248"/>
                <a:gd name="connsiteY5" fmla="*/ 13716000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0" fmla="*/ 3031538 w 17681248"/>
                <a:gd name="connsiteY0" fmla="*/ 0 h 13716000"/>
                <a:gd name="connsiteX1" fmla="*/ 9121806 w 17681248"/>
                <a:gd name="connsiteY1" fmla="*/ 0 h 13716000"/>
                <a:gd name="connsiteX2" fmla="*/ 11590978 w 17681248"/>
                <a:gd name="connsiteY2" fmla="*/ 0 h 13716000"/>
                <a:gd name="connsiteX3" fmla="*/ 14712202 w 17681248"/>
                <a:gd name="connsiteY3" fmla="*/ 0 h 13716000"/>
                <a:gd name="connsiteX4" fmla="*/ 17681248 w 17681248"/>
                <a:gd name="connsiteY4" fmla="*/ 0 h 13716000"/>
                <a:gd name="connsiteX5" fmla="*/ 12149639 w 17681248"/>
                <a:gd name="connsiteY5" fmla="*/ 13689106 h 13716000"/>
                <a:gd name="connsiteX6" fmla="*/ 10097849 w 17681248"/>
                <a:gd name="connsiteY6" fmla="*/ 13716000 h 13716000"/>
                <a:gd name="connsiteX7" fmla="*/ 9907319 w 17681248"/>
                <a:gd name="connsiteY7" fmla="*/ 13716000 h 13716000"/>
                <a:gd name="connsiteX8" fmla="*/ 9614933 w 17681248"/>
                <a:gd name="connsiteY8" fmla="*/ 13716000 h 13716000"/>
                <a:gd name="connsiteX9" fmla="*/ 7128806 w 17681248"/>
                <a:gd name="connsiteY9" fmla="*/ 13716000 h 13716000"/>
                <a:gd name="connsiteX10" fmla="*/ 6932348 w 17681248"/>
                <a:gd name="connsiteY10" fmla="*/ 13716000 h 13716000"/>
                <a:gd name="connsiteX11" fmla="*/ 6645890 w 17681248"/>
                <a:gd name="connsiteY11" fmla="*/ 13716000 h 13716000"/>
                <a:gd name="connsiteX12" fmla="*/ 4316923 w 17681248"/>
                <a:gd name="connsiteY12" fmla="*/ 13716000 h 13716000"/>
                <a:gd name="connsiteX13" fmla="*/ 3963304 w 17681248"/>
                <a:gd name="connsiteY13" fmla="*/ 13716000 h 13716000"/>
                <a:gd name="connsiteX14" fmla="*/ 1538409 w 17681248"/>
                <a:gd name="connsiteY14" fmla="*/ 13716000 h 13716000"/>
                <a:gd name="connsiteX15" fmla="*/ 1055493 w 17681248"/>
                <a:gd name="connsiteY15" fmla="*/ 13716000 h 13716000"/>
                <a:gd name="connsiteX16" fmla="*/ 0 w 17681248"/>
                <a:gd name="connsiteY16" fmla="*/ 13716000 h 13716000"/>
                <a:gd name="connsiteX17" fmla="*/ 0 w 17681248"/>
                <a:gd name="connsiteY17" fmla="*/ 8925492 h 13716000"/>
                <a:gd name="connsiteX18" fmla="*/ 3031538 w 176812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49639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1513757 w 17832648"/>
                <a:gd name="connsiteY5" fmla="*/ 13662212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608424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270759 w 17832648"/>
                <a:gd name="connsiteY5" fmla="*/ 13716000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3031538 w 17832648"/>
                <a:gd name="connsiteY0" fmla="*/ 0 h 13742894"/>
                <a:gd name="connsiteX1" fmla="*/ 9121806 w 17832648"/>
                <a:gd name="connsiteY1" fmla="*/ 0 h 13742894"/>
                <a:gd name="connsiteX2" fmla="*/ 11590978 w 17832648"/>
                <a:gd name="connsiteY2" fmla="*/ 0 h 13742894"/>
                <a:gd name="connsiteX3" fmla="*/ 14712202 w 17832648"/>
                <a:gd name="connsiteY3" fmla="*/ 0 h 13742894"/>
                <a:gd name="connsiteX4" fmla="*/ 17832648 w 17832648"/>
                <a:gd name="connsiteY4" fmla="*/ 0 h 13742894"/>
                <a:gd name="connsiteX5" fmla="*/ 15904372 w 17832648"/>
                <a:gd name="connsiteY5" fmla="*/ 13742894 h 13742894"/>
                <a:gd name="connsiteX6" fmla="*/ 10097849 w 17832648"/>
                <a:gd name="connsiteY6" fmla="*/ 13716000 h 13742894"/>
                <a:gd name="connsiteX7" fmla="*/ 9907319 w 17832648"/>
                <a:gd name="connsiteY7" fmla="*/ 13716000 h 13742894"/>
                <a:gd name="connsiteX8" fmla="*/ 9614933 w 17832648"/>
                <a:gd name="connsiteY8" fmla="*/ 13716000 h 13742894"/>
                <a:gd name="connsiteX9" fmla="*/ 7128806 w 17832648"/>
                <a:gd name="connsiteY9" fmla="*/ 13716000 h 13742894"/>
                <a:gd name="connsiteX10" fmla="*/ 6932348 w 17832648"/>
                <a:gd name="connsiteY10" fmla="*/ 13716000 h 13742894"/>
                <a:gd name="connsiteX11" fmla="*/ 6645890 w 17832648"/>
                <a:gd name="connsiteY11" fmla="*/ 13716000 h 13742894"/>
                <a:gd name="connsiteX12" fmla="*/ 4316923 w 17832648"/>
                <a:gd name="connsiteY12" fmla="*/ 13716000 h 13742894"/>
                <a:gd name="connsiteX13" fmla="*/ 3963304 w 17832648"/>
                <a:gd name="connsiteY13" fmla="*/ 13716000 h 13742894"/>
                <a:gd name="connsiteX14" fmla="*/ 1538409 w 17832648"/>
                <a:gd name="connsiteY14" fmla="*/ 13716000 h 13742894"/>
                <a:gd name="connsiteX15" fmla="*/ 1055493 w 17832648"/>
                <a:gd name="connsiteY15" fmla="*/ 13716000 h 13742894"/>
                <a:gd name="connsiteX16" fmla="*/ 0 w 17832648"/>
                <a:gd name="connsiteY16" fmla="*/ 13716000 h 13742894"/>
                <a:gd name="connsiteX17" fmla="*/ 0 w 17832648"/>
                <a:gd name="connsiteY17" fmla="*/ 8925492 h 13742894"/>
                <a:gd name="connsiteX18" fmla="*/ 3031538 w 17832648"/>
                <a:gd name="connsiteY18" fmla="*/ 0 h 13742894"/>
                <a:gd name="connsiteX0" fmla="*/ 3031538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3031538 w 17832648"/>
                <a:gd name="connsiteY18" fmla="*/ 0 h 13716000"/>
                <a:gd name="connsiteX0" fmla="*/ 1123890 w 17832648"/>
                <a:gd name="connsiteY0" fmla="*/ 0 h 13716000"/>
                <a:gd name="connsiteX1" fmla="*/ 9121806 w 17832648"/>
                <a:gd name="connsiteY1" fmla="*/ 0 h 13716000"/>
                <a:gd name="connsiteX2" fmla="*/ 11590978 w 17832648"/>
                <a:gd name="connsiteY2" fmla="*/ 0 h 13716000"/>
                <a:gd name="connsiteX3" fmla="*/ 14712202 w 17832648"/>
                <a:gd name="connsiteY3" fmla="*/ 0 h 13716000"/>
                <a:gd name="connsiteX4" fmla="*/ 17832648 w 17832648"/>
                <a:gd name="connsiteY4" fmla="*/ 0 h 13716000"/>
                <a:gd name="connsiteX5" fmla="*/ 12179916 w 17832648"/>
                <a:gd name="connsiteY5" fmla="*/ 13689106 h 13716000"/>
                <a:gd name="connsiteX6" fmla="*/ 10097849 w 17832648"/>
                <a:gd name="connsiteY6" fmla="*/ 13716000 h 13716000"/>
                <a:gd name="connsiteX7" fmla="*/ 9907319 w 17832648"/>
                <a:gd name="connsiteY7" fmla="*/ 13716000 h 13716000"/>
                <a:gd name="connsiteX8" fmla="*/ 9614933 w 17832648"/>
                <a:gd name="connsiteY8" fmla="*/ 13716000 h 13716000"/>
                <a:gd name="connsiteX9" fmla="*/ 7128806 w 17832648"/>
                <a:gd name="connsiteY9" fmla="*/ 13716000 h 13716000"/>
                <a:gd name="connsiteX10" fmla="*/ 6932348 w 17832648"/>
                <a:gd name="connsiteY10" fmla="*/ 13716000 h 13716000"/>
                <a:gd name="connsiteX11" fmla="*/ 6645890 w 17832648"/>
                <a:gd name="connsiteY11" fmla="*/ 13716000 h 13716000"/>
                <a:gd name="connsiteX12" fmla="*/ 4316923 w 17832648"/>
                <a:gd name="connsiteY12" fmla="*/ 13716000 h 13716000"/>
                <a:gd name="connsiteX13" fmla="*/ 3963304 w 17832648"/>
                <a:gd name="connsiteY13" fmla="*/ 13716000 h 13716000"/>
                <a:gd name="connsiteX14" fmla="*/ 1538409 w 17832648"/>
                <a:gd name="connsiteY14" fmla="*/ 13716000 h 13716000"/>
                <a:gd name="connsiteX15" fmla="*/ 1055493 w 17832648"/>
                <a:gd name="connsiteY15" fmla="*/ 13716000 h 13716000"/>
                <a:gd name="connsiteX16" fmla="*/ 0 w 17832648"/>
                <a:gd name="connsiteY16" fmla="*/ 13716000 h 13716000"/>
                <a:gd name="connsiteX17" fmla="*/ 0 w 17832648"/>
                <a:gd name="connsiteY17" fmla="*/ 8925492 h 13716000"/>
                <a:gd name="connsiteX18" fmla="*/ 1123890 w 17832648"/>
                <a:gd name="connsiteY18" fmla="*/ 0 h 13716000"/>
                <a:gd name="connsiteX0" fmla="*/ 3364617 w 17832648"/>
                <a:gd name="connsiteY0" fmla="*/ 0 h 13769788"/>
                <a:gd name="connsiteX1" fmla="*/ 9121806 w 17832648"/>
                <a:gd name="connsiteY1" fmla="*/ 53788 h 13769788"/>
                <a:gd name="connsiteX2" fmla="*/ 11590978 w 17832648"/>
                <a:gd name="connsiteY2" fmla="*/ 53788 h 13769788"/>
                <a:gd name="connsiteX3" fmla="*/ 14712202 w 17832648"/>
                <a:gd name="connsiteY3" fmla="*/ 53788 h 13769788"/>
                <a:gd name="connsiteX4" fmla="*/ 17832648 w 17832648"/>
                <a:gd name="connsiteY4" fmla="*/ 53788 h 13769788"/>
                <a:gd name="connsiteX5" fmla="*/ 12179916 w 17832648"/>
                <a:gd name="connsiteY5" fmla="*/ 13742894 h 13769788"/>
                <a:gd name="connsiteX6" fmla="*/ 10097849 w 17832648"/>
                <a:gd name="connsiteY6" fmla="*/ 13769788 h 13769788"/>
                <a:gd name="connsiteX7" fmla="*/ 9907319 w 17832648"/>
                <a:gd name="connsiteY7" fmla="*/ 13769788 h 13769788"/>
                <a:gd name="connsiteX8" fmla="*/ 9614933 w 17832648"/>
                <a:gd name="connsiteY8" fmla="*/ 13769788 h 13769788"/>
                <a:gd name="connsiteX9" fmla="*/ 7128806 w 17832648"/>
                <a:gd name="connsiteY9" fmla="*/ 13769788 h 13769788"/>
                <a:gd name="connsiteX10" fmla="*/ 6932348 w 17832648"/>
                <a:gd name="connsiteY10" fmla="*/ 13769788 h 13769788"/>
                <a:gd name="connsiteX11" fmla="*/ 6645890 w 17832648"/>
                <a:gd name="connsiteY11" fmla="*/ 13769788 h 13769788"/>
                <a:gd name="connsiteX12" fmla="*/ 4316923 w 17832648"/>
                <a:gd name="connsiteY12" fmla="*/ 13769788 h 13769788"/>
                <a:gd name="connsiteX13" fmla="*/ 3963304 w 17832648"/>
                <a:gd name="connsiteY13" fmla="*/ 13769788 h 13769788"/>
                <a:gd name="connsiteX14" fmla="*/ 1538409 w 17832648"/>
                <a:gd name="connsiteY14" fmla="*/ 13769788 h 13769788"/>
                <a:gd name="connsiteX15" fmla="*/ 1055493 w 17832648"/>
                <a:gd name="connsiteY15" fmla="*/ 13769788 h 13769788"/>
                <a:gd name="connsiteX16" fmla="*/ 0 w 17832648"/>
                <a:gd name="connsiteY16" fmla="*/ 13769788 h 13769788"/>
                <a:gd name="connsiteX17" fmla="*/ 0 w 17832648"/>
                <a:gd name="connsiteY17" fmla="*/ 8979280 h 13769788"/>
                <a:gd name="connsiteX18" fmla="*/ 3364617 w 17832648"/>
                <a:gd name="connsiteY18" fmla="*/ 0 h 1376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32648" h="13769788">
                  <a:moveTo>
                    <a:pt x="3364617" y="0"/>
                  </a:moveTo>
                  <a:lnTo>
                    <a:pt x="9121806" y="53788"/>
                  </a:lnTo>
                  <a:lnTo>
                    <a:pt x="11590978" y="53788"/>
                  </a:lnTo>
                  <a:lnTo>
                    <a:pt x="14712202" y="53788"/>
                  </a:lnTo>
                  <a:lnTo>
                    <a:pt x="17832648" y="53788"/>
                  </a:lnTo>
                  <a:lnTo>
                    <a:pt x="12179916" y="13742894"/>
                  </a:lnTo>
                  <a:lnTo>
                    <a:pt x="10097849" y="13769788"/>
                  </a:lnTo>
                  <a:lnTo>
                    <a:pt x="9907319" y="13769788"/>
                  </a:lnTo>
                  <a:lnTo>
                    <a:pt x="9614933" y="13769788"/>
                  </a:lnTo>
                  <a:lnTo>
                    <a:pt x="7128806" y="13769788"/>
                  </a:lnTo>
                  <a:lnTo>
                    <a:pt x="6932348" y="13769788"/>
                  </a:lnTo>
                  <a:lnTo>
                    <a:pt x="6645890" y="13769788"/>
                  </a:lnTo>
                  <a:lnTo>
                    <a:pt x="4316923" y="13769788"/>
                  </a:lnTo>
                  <a:lnTo>
                    <a:pt x="3963304" y="13769788"/>
                  </a:lnTo>
                  <a:lnTo>
                    <a:pt x="1538409" y="13769788"/>
                  </a:lnTo>
                  <a:lnTo>
                    <a:pt x="1055493" y="13769788"/>
                  </a:lnTo>
                  <a:lnTo>
                    <a:pt x="0" y="13769788"/>
                  </a:lnTo>
                  <a:lnTo>
                    <a:pt x="0" y="8979280"/>
                  </a:lnTo>
                  <a:lnTo>
                    <a:pt x="3364617" y="0"/>
                  </a:lnTo>
                  <a:close/>
                </a:path>
              </a:pathLst>
            </a:cu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75" dirty="0">
                <a:latin typeface="Segoe UI Light" charset="0"/>
                <a:ea typeface="Segoe UI Light" charset="0"/>
                <a:cs typeface="Segoe UI Light" charset="0"/>
              </a:endParaRPr>
            </a:p>
          </p:txBody>
        </p:sp>
      </p:grpSp>
      <p:sp>
        <p:nvSpPr>
          <p:cNvPr id="14" name="TextBox 20"/>
          <p:cNvSpPr txBox="1"/>
          <p:nvPr/>
        </p:nvSpPr>
        <p:spPr>
          <a:xfrm>
            <a:off x="4933683" y="3783343"/>
            <a:ext cx="2867488" cy="461665"/>
          </a:xfrm>
          <a:prstGeom prst="rect">
            <a:avLst/>
          </a:prstGeom>
          <a:noFill/>
        </p:spPr>
        <p:txBody>
          <a:bodyPr wrap="square" lIns="0" rIns="0" rtlCol="0" anchor="b">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90" dirty="0" smtClean="0">
                <a:latin typeface="Segoe UI Light" charset="0"/>
                <a:ea typeface="Segoe UI Light" charset="0"/>
                <a:cs typeface="Segoe UI Light" charset="0"/>
              </a:rPr>
              <a:t>IUL Internal Project</a:t>
            </a:r>
            <a:endParaRPr lang="en-US" sz="2400" spc="90" dirty="0">
              <a:latin typeface="Segoe UI Light" charset="0"/>
              <a:ea typeface="Segoe UI Light" charset="0"/>
              <a:cs typeface="Segoe UI Light" charset="0"/>
            </a:endParaRPr>
          </a:p>
        </p:txBody>
      </p:sp>
      <p:sp>
        <p:nvSpPr>
          <p:cNvPr id="18" name="Shape 608">
            <a:extLst>
              <a:ext uri="{FF2B5EF4-FFF2-40B4-BE49-F238E27FC236}">
                <a16:creationId xmlns:a16="http://schemas.microsoft.com/office/drawing/2014/main" id="{A6B243EA-5D1A-A34C-95FA-F083A7F5115E}"/>
              </a:ext>
            </a:extLst>
          </p:cNvPr>
          <p:cNvSpPr/>
          <p:nvPr/>
        </p:nvSpPr>
        <p:spPr>
          <a:xfrm>
            <a:off x="5930349" y="4298908"/>
            <a:ext cx="988412" cy="1615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500">
                <a:solidFill>
                  <a:srgbClr val="FFFFFF"/>
                </a:solidFill>
                <a:latin typeface="San Francisco Display Thin"/>
                <a:ea typeface="San Francisco Display Thin"/>
                <a:cs typeface="San Francisco Display Thin"/>
                <a:sym typeface="San Francisco Display Thin"/>
              </a:defRPr>
            </a:lvl1pPr>
          </a:lstStyle>
          <a:p>
            <a:r>
              <a:rPr lang="en-US" sz="1050" spc="60" dirty="0" err="1" smtClean="0">
                <a:latin typeface="Segoe UI Semilight" charset="0"/>
                <a:ea typeface="Segoe UI Semilight" charset="0"/>
                <a:cs typeface="Segoe UI Semilight" charset="0"/>
              </a:rPr>
              <a:t>ChuanLC</a:t>
            </a:r>
            <a:r>
              <a:rPr lang="en-US" sz="1050" spc="60" dirty="0" smtClean="0">
                <a:latin typeface="Segoe UI Semilight" charset="0"/>
                <a:ea typeface="Segoe UI Semilight" charset="0"/>
                <a:cs typeface="Segoe UI Semilight" charset="0"/>
              </a:rPr>
              <a:t> Wang</a:t>
            </a:r>
            <a:endParaRPr sz="1050" spc="60" dirty="0">
              <a:latin typeface="Segoe UI Semilight" charset="0"/>
              <a:ea typeface="Segoe UI Semilight" charset="0"/>
              <a:cs typeface="Segoe UI Semilight" charset="0"/>
            </a:endParaRPr>
          </a:p>
        </p:txBody>
      </p:sp>
      <p:sp>
        <p:nvSpPr>
          <p:cNvPr id="19" name="Shape 609">
            <a:extLst>
              <a:ext uri="{FF2B5EF4-FFF2-40B4-BE49-F238E27FC236}">
                <a16:creationId xmlns:a16="http://schemas.microsoft.com/office/drawing/2014/main" id="{A2281BCA-F389-874E-9611-5F0669833A75}"/>
              </a:ext>
            </a:extLst>
          </p:cNvPr>
          <p:cNvSpPr/>
          <p:nvPr/>
        </p:nvSpPr>
        <p:spPr>
          <a:xfrm>
            <a:off x="5930349" y="4466013"/>
            <a:ext cx="1482778" cy="387798"/>
          </a:xfrm>
          <a:prstGeom prst="rect">
            <a:avLst/>
          </a:prstGeom>
          <a:ln w="12700">
            <a:miter lim="400000"/>
          </a:ln>
          <a:extLst>
            <a:ext uri="{C572A759-6A51-4108-AA02-DFA0A04FC94B}">
              <ma14:wrappingTextBoxFlag xmlns:ma14="http://schemas.microsoft.com/office/mac/drawingml/2011/main" xmlns="" val="1"/>
            </a:ext>
          </a:extLst>
        </p:spPr>
        <p:txBody>
          <a:bodyPr wrap="none" lIns="0" rIns="0">
            <a:spAutoFit/>
          </a:bodyPr>
          <a:lstStyle/>
          <a:p>
            <a:pPr>
              <a:lnSpc>
                <a:spcPct val="120000"/>
              </a:lnSpc>
              <a:defRPr sz="1800">
                <a:solidFill>
                  <a:srgbClr val="FFFFFF"/>
                </a:solidFill>
                <a:latin typeface="San Francisco Display Bold"/>
                <a:ea typeface="San Francisco Display Bold"/>
                <a:cs typeface="San Francisco Display Bold"/>
                <a:sym typeface="San Francisco Display Bold"/>
              </a:defRPr>
            </a:pPr>
            <a:r>
              <a:rPr lang="en-US" sz="800" spc="20" dirty="0">
                <a:solidFill>
                  <a:schemeClr val="bg1">
                    <a:lumMod val="75000"/>
                  </a:schemeClr>
                </a:solidFill>
                <a:latin typeface="Segoe UI Semilight" charset="0"/>
                <a:ea typeface="Segoe UI Semilight" charset="0"/>
                <a:cs typeface="Segoe UI Semilight" charset="0"/>
              </a:rPr>
              <a:t>Design </a:t>
            </a:r>
            <a:r>
              <a:rPr lang="en-US" altLang="zh-TW" sz="800" spc="20" dirty="0" smtClean="0">
                <a:solidFill>
                  <a:schemeClr val="bg1">
                    <a:lumMod val="75000"/>
                  </a:schemeClr>
                </a:solidFill>
                <a:latin typeface="Segoe UI Semilight" charset="0"/>
                <a:ea typeface="Segoe UI Semilight" charset="0"/>
                <a:cs typeface="Segoe UI Semilight" charset="0"/>
              </a:rPr>
              <a:t>Leader</a:t>
            </a:r>
            <a:endParaRPr sz="800" spc="20" dirty="0">
              <a:solidFill>
                <a:schemeClr val="bg1">
                  <a:lumMod val="75000"/>
                </a:schemeClr>
              </a:solidFill>
              <a:latin typeface="Segoe UI Semilight" charset="0"/>
              <a:ea typeface="Segoe UI Semilight" charset="0"/>
              <a:cs typeface="Segoe UI Semilight" charset="0"/>
            </a:endParaRPr>
          </a:p>
          <a:p>
            <a:pPr>
              <a:lnSpc>
                <a:spcPct val="120000"/>
              </a:lnSpc>
              <a:defRPr sz="1400">
                <a:solidFill>
                  <a:srgbClr val="FFFFFF">
                    <a:alpha val="45092"/>
                  </a:srgbClr>
                </a:solidFill>
                <a:latin typeface="San Francisco Display Light"/>
                <a:ea typeface="San Francisco Display Light"/>
                <a:cs typeface="San Francisco Display Light"/>
                <a:sym typeface="San Francisco Display Light"/>
              </a:defRPr>
            </a:pPr>
            <a:r>
              <a:rPr lang="en-US" sz="800" spc="20" dirty="0">
                <a:solidFill>
                  <a:schemeClr val="bg1">
                    <a:lumMod val="75000"/>
                  </a:schemeClr>
                </a:solidFill>
                <a:latin typeface="Segoe UI Semilight" charset="0"/>
                <a:ea typeface="Segoe UI Semilight" charset="0"/>
                <a:cs typeface="Segoe UI Semilight" charset="0"/>
              </a:rPr>
              <a:t>Corp. Marketing and Innovation</a:t>
            </a:r>
            <a:endParaRPr sz="800" spc="20" dirty="0">
              <a:solidFill>
                <a:schemeClr val="bg1">
                  <a:lumMod val="75000"/>
                </a:schemeClr>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345682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圖片 18"/>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01602" y="503230"/>
            <a:ext cx="6093861" cy="4063843"/>
          </a:xfrm>
          <a:prstGeom prst="rect">
            <a:avLst/>
          </a:prstGeom>
        </p:spPr>
      </p:pic>
      <p:sp>
        <p:nvSpPr>
          <p:cNvPr id="20" name="矩形 19"/>
          <p:cNvSpPr/>
          <p:nvPr/>
        </p:nvSpPr>
        <p:spPr>
          <a:xfrm>
            <a:off x="2453640" y="503230"/>
            <a:ext cx="6690360" cy="51435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7" name="Shape 163">
            <a:extLst>
              <a:ext uri="{FF2B5EF4-FFF2-40B4-BE49-F238E27FC236}">
                <a16:creationId xmlns:a16="http://schemas.microsoft.com/office/drawing/2014/main" id="{0E8C69AA-B70F-194D-A213-ED357166E719}"/>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13</a:t>
            </a:fld>
            <a:endParaRPr lang="uk-UA"/>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263" y="1056818"/>
            <a:ext cx="2941242" cy="3429734"/>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737" y="2668820"/>
            <a:ext cx="2403188" cy="1685199"/>
          </a:xfrm>
          <a:prstGeom prst="rect">
            <a:avLst/>
          </a:prstGeom>
        </p:spPr>
      </p:pic>
      <p:sp>
        <p:nvSpPr>
          <p:cNvPr id="10" name="Shape 746"/>
          <p:cNvSpPr/>
          <p:nvPr/>
        </p:nvSpPr>
        <p:spPr>
          <a:xfrm>
            <a:off x="2985413" y="913558"/>
            <a:ext cx="1697581"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OUR VISION</a:t>
            </a:r>
            <a:endParaRPr sz="2400" spc="60" dirty="0">
              <a:solidFill>
                <a:schemeClr val="tx1"/>
              </a:solidFill>
              <a:latin typeface="Segoe UI Light" charset="0"/>
              <a:ea typeface="Segoe UI Light" charset="0"/>
              <a:cs typeface="Segoe UI Light" charset="0"/>
            </a:endParaRPr>
          </a:p>
        </p:txBody>
      </p:sp>
      <p:sp>
        <p:nvSpPr>
          <p:cNvPr id="11" name="Shape 748"/>
          <p:cNvSpPr/>
          <p:nvPr/>
        </p:nvSpPr>
        <p:spPr>
          <a:xfrm>
            <a:off x="3123936" y="701469"/>
            <a:ext cx="986167" cy="980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637" spc="20" dirty="0">
                <a:solidFill>
                  <a:schemeClr val="tx1"/>
                </a:solidFill>
                <a:latin typeface="Segoe UI Semilight" charset="0"/>
                <a:ea typeface="Segoe UI Semilight" charset="0"/>
                <a:cs typeface="Segoe UI Semilight" charset="0"/>
              </a:rPr>
              <a:t>FROM VISION TO REALITY</a:t>
            </a:r>
            <a:endParaRPr sz="637" spc="20" dirty="0">
              <a:solidFill>
                <a:schemeClr val="tx1"/>
              </a:solidFill>
              <a:latin typeface="Segoe UI Semilight" charset="0"/>
              <a:ea typeface="Segoe UI Semilight" charset="0"/>
              <a:cs typeface="Segoe UI Semilight" charset="0"/>
            </a:endParaRPr>
          </a:p>
        </p:txBody>
      </p:sp>
      <p:sp>
        <p:nvSpPr>
          <p:cNvPr id="12" name="Shape 749"/>
          <p:cNvSpPr/>
          <p:nvPr/>
        </p:nvSpPr>
        <p:spPr>
          <a:xfrm>
            <a:off x="2985412" y="713624"/>
            <a:ext cx="68039" cy="68039"/>
          </a:xfrm>
          <a:prstGeom prst="ellipse">
            <a:avLst/>
          </a:prstGeom>
          <a:solidFill>
            <a:schemeClr val="tx2"/>
          </a:solidFill>
          <a:ln w="12700">
            <a:miter lim="400000"/>
          </a:ln>
        </p:spPr>
        <p:txBody>
          <a:bodyPr lIns="20778" rIns="20778" anchor="ctr"/>
          <a:lstStyle/>
          <a:p>
            <a:pPr>
              <a:defRPr>
                <a:solidFill>
                  <a:srgbClr val="C73647"/>
                </a:solidFill>
              </a:defRPr>
            </a:pPr>
            <a:endParaRPr sz="808">
              <a:solidFill>
                <a:schemeClr val="tx1"/>
              </a:solidFill>
              <a:latin typeface="Segoe UI Semilight" charset="0"/>
              <a:ea typeface="Segoe UI Semilight" charset="0"/>
              <a:cs typeface="Segoe UI Semilight" charset="0"/>
            </a:endParaRPr>
          </a:p>
        </p:txBody>
      </p:sp>
      <p:sp>
        <p:nvSpPr>
          <p:cNvPr id="13" name="Shape 623"/>
          <p:cNvSpPr/>
          <p:nvPr/>
        </p:nvSpPr>
        <p:spPr>
          <a:xfrm>
            <a:off x="3613753" y="4567073"/>
            <a:ext cx="1013155" cy="2539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100" dirty="0" smtClean="0">
                <a:solidFill>
                  <a:schemeClr val="tx1">
                    <a:lumMod val="60000"/>
                    <a:lumOff val="40000"/>
                  </a:schemeClr>
                </a:solidFill>
                <a:latin typeface="Segoe UI Semilight" charset="0"/>
                <a:ea typeface="Segoe UI Semilight" charset="0"/>
                <a:cs typeface="Segoe UI Semilight" charset="0"/>
              </a:rPr>
              <a:t>Caps-only</a:t>
            </a:r>
            <a:endParaRPr sz="1100" dirty="0">
              <a:solidFill>
                <a:schemeClr val="tx1">
                  <a:lumMod val="60000"/>
                  <a:lumOff val="40000"/>
                </a:schemeClr>
              </a:solidFill>
              <a:latin typeface="Segoe UI Semilight" charset="0"/>
              <a:ea typeface="Segoe UI Semilight" charset="0"/>
              <a:cs typeface="Segoe UI Semilight" charset="0"/>
            </a:endParaRPr>
          </a:p>
        </p:txBody>
      </p:sp>
      <p:sp>
        <p:nvSpPr>
          <p:cNvPr id="14" name="Shape 623"/>
          <p:cNvSpPr/>
          <p:nvPr/>
        </p:nvSpPr>
        <p:spPr>
          <a:xfrm>
            <a:off x="6780306" y="4567073"/>
            <a:ext cx="1013155" cy="2539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100" dirty="0" smtClean="0">
                <a:solidFill>
                  <a:schemeClr val="tx1">
                    <a:lumMod val="60000"/>
                    <a:lumOff val="40000"/>
                  </a:schemeClr>
                </a:solidFill>
                <a:latin typeface="Segoe UI Semilight" charset="0"/>
                <a:ea typeface="Segoe UI Semilight" charset="0"/>
                <a:cs typeface="Segoe UI Semilight" charset="0"/>
              </a:rPr>
              <a:t>Deluxe</a:t>
            </a:r>
            <a:endParaRPr sz="1100" dirty="0">
              <a:solidFill>
                <a:schemeClr val="tx1">
                  <a:lumMod val="60000"/>
                  <a:lumOff val="40000"/>
                </a:schemeClr>
              </a:solidFill>
              <a:latin typeface="Segoe UI Semilight" charset="0"/>
              <a:ea typeface="Segoe UI Semilight" charset="0"/>
              <a:cs typeface="Segoe UI Semilight" charset="0"/>
            </a:endParaRPr>
          </a:p>
        </p:txBody>
      </p:sp>
      <p:sp>
        <p:nvSpPr>
          <p:cNvPr id="21" name="圖片版面配置區 20"/>
          <p:cNvSpPr>
            <a:spLocks noGrp="1"/>
          </p:cNvSpPr>
          <p:nvPr>
            <p:ph type="pic" sz="quarter" idx="23"/>
          </p:nvPr>
        </p:nvSpPr>
        <p:spPr/>
      </p:sp>
    </p:spTree>
    <p:extLst>
      <p:ext uri="{BB962C8B-B14F-4D97-AF65-F5344CB8AC3E}">
        <p14:creationId xmlns:p14="http://schemas.microsoft.com/office/powerpoint/2010/main" val="234250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622">
            <a:extLst>
              <a:ext uri="{FF2B5EF4-FFF2-40B4-BE49-F238E27FC236}">
                <a16:creationId xmlns:a16="http://schemas.microsoft.com/office/drawing/2014/main" id="{F473B607-439F-F24A-AB37-03F959CB9916}"/>
              </a:ext>
            </a:extLst>
          </p:cNvPr>
          <p:cNvSpPr/>
          <p:nvPr/>
        </p:nvSpPr>
        <p:spPr>
          <a:xfrm>
            <a:off x="4003257" y="721841"/>
            <a:ext cx="1137492"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ct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CLIENTS</a:t>
            </a:r>
            <a:endParaRPr sz="2400" spc="60" dirty="0">
              <a:solidFill>
                <a:schemeClr val="tx1"/>
              </a:solidFill>
              <a:latin typeface="Segoe UI Light" charset="0"/>
              <a:ea typeface="Segoe UI Light" charset="0"/>
              <a:cs typeface="Segoe UI Light" charset="0"/>
            </a:endParaRPr>
          </a:p>
        </p:txBody>
      </p:sp>
      <p:sp>
        <p:nvSpPr>
          <p:cNvPr id="7" name="Shape 623">
            <a:extLst>
              <a:ext uri="{FF2B5EF4-FFF2-40B4-BE49-F238E27FC236}">
                <a16:creationId xmlns:a16="http://schemas.microsoft.com/office/drawing/2014/main" id="{30DC45B3-1DFC-B54B-B4CD-83396690EAED}"/>
              </a:ext>
            </a:extLst>
          </p:cNvPr>
          <p:cNvSpPr/>
          <p:nvPr/>
        </p:nvSpPr>
        <p:spPr>
          <a:xfrm>
            <a:off x="2602526" y="1229407"/>
            <a:ext cx="3938952" cy="4329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000" spc="20" dirty="0">
                <a:solidFill>
                  <a:schemeClr val="tx1"/>
                </a:solidFill>
                <a:latin typeface="Segoe UI Semilight" charset="0"/>
                <a:ea typeface="Segoe UI Semilight" charset="0"/>
                <a:cs typeface="Segoe UI Semilight" charset="0"/>
              </a:rPr>
              <a:t>From Fortune 500s to rising startups, we’ve worked with partners around the world to make products that matter.</a:t>
            </a:r>
            <a:endParaRPr sz="1000" spc="20" dirty="0">
              <a:solidFill>
                <a:schemeClr val="tx1"/>
              </a:solidFill>
              <a:latin typeface="Segoe UI Semilight" charset="0"/>
              <a:ea typeface="Segoe UI Semilight" charset="0"/>
              <a:cs typeface="Segoe UI Semilight" charset="0"/>
            </a:endParaRPr>
          </a:p>
        </p:txBody>
      </p:sp>
      <p:pic>
        <p:nvPicPr>
          <p:cNvPr id="10" name="Picture 9" descr="A screenshot of a cell phone&#10;&#10;Description automatically generated">
            <a:extLst>
              <a:ext uri="{FF2B5EF4-FFF2-40B4-BE49-F238E27FC236}">
                <a16:creationId xmlns:a16="http://schemas.microsoft.com/office/drawing/2014/main" id="{F6BACD9A-388D-EB42-B506-02907CBA3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810" y="2043659"/>
            <a:ext cx="7606380" cy="2296762"/>
          </a:xfrm>
          <a:prstGeom prst="rect">
            <a:avLst/>
          </a:prstGeom>
        </p:spPr>
      </p:pic>
      <p:sp>
        <p:nvSpPr>
          <p:cNvPr id="8" name="Shape 163">
            <a:extLst>
              <a:ext uri="{FF2B5EF4-FFF2-40B4-BE49-F238E27FC236}">
                <a16:creationId xmlns:a16="http://schemas.microsoft.com/office/drawing/2014/main" id="{F3556374-A0B9-AE4E-BCB4-D59336360246}"/>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14</a:t>
            </a:fld>
            <a:endParaRPr lang="uk-UA"/>
          </a:p>
        </p:txBody>
      </p:sp>
    </p:spTree>
    <p:extLst>
      <p:ext uri="{BB962C8B-B14F-4D97-AF65-F5344CB8AC3E}">
        <p14:creationId xmlns:p14="http://schemas.microsoft.com/office/powerpoint/2010/main" val="10097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3"/>
          </p:nvPr>
        </p:nvPicPr>
        <p:blipFill rotWithShape="1">
          <a:blip r:embed="rId2" cstate="print">
            <a:extLst>
              <a:ext uri="{28A0092B-C50C-407E-A947-70E740481C1C}">
                <a14:useLocalDpi xmlns:a14="http://schemas.microsoft.com/office/drawing/2010/main" val="0"/>
              </a:ext>
            </a:extLst>
          </a:blip>
          <a:srcRect l="47831" r="22277"/>
          <a:stretch/>
        </p:blipFill>
        <p:spPr/>
      </p:pic>
      <p:sp>
        <p:nvSpPr>
          <p:cNvPr id="697" name="Shape 697"/>
          <p:cNvSpPr/>
          <p:nvPr/>
        </p:nvSpPr>
        <p:spPr>
          <a:xfrm>
            <a:off x="2985412" y="1050295"/>
            <a:ext cx="3052222" cy="3488584"/>
          </a:xfrm>
          <a:prstGeom prst="rect">
            <a:avLst/>
          </a:prstGeom>
          <a:ln w="12700">
            <a:miter lim="400000"/>
          </a:ln>
          <a:extLst>
            <a:ext uri="{C572A759-6A51-4108-AA02-DFA0A04FC94B}">
              <ma14:wrappingTextBoxFlag xmlns:ma14="http://schemas.microsoft.com/office/mac/drawingml/2011/main" xmlns="" val="1"/>
            </a:ext>
          </a:extLst>
        </p:spPr>
        <p:txBody>
          <a:bodyPr wrap="square" lIns="20778" rIns="20778">
            <a:spAutoFit/>
          </a:bodyPr>
          <a:lstStyle/>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a:solidFill>
                  <a:schemeClr val="tx1"/>
                </a:solidFill>
                <a:latin typeface="Segoe UI Semilight" charset="0"/>
                <a:ea typeface="Segoe UI Semilight" charset="0"/>
                <a:cs typeface="Segoe UI Semilight" charset="0"/>
              </a:rPr>
              <a:t>TRANSFORMING THE WEARABLE INDUSTRY BY BRIDGING TECHNOLOGY WITH AESTHETICS </a:t>
            </a:r>
          </a:p>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700" spc="20" dirty="0">
                <a:solidFill>
                  <a:schemeClr val="tx1"/>
                </a:solidFill>
                <a:latin typeface="Segoe UI Semilight" charset="0"/>
                <a:ea typeface="Segoe UI Semilight" charset="0"/>
                <a:cs typeface="Segoe UI Semilight" charset="0"/>
              </a:rPr>
              <a:t>As the market for </a:t>
            </a:r>
            <a:r>
              <a:rPr lang="en-US" sz="700" spc="20" dirty="0" err="1">
                <a:solidFill>
                  <a:schemeClr val="tx1"/>
                </a:solidFill>
                <a:latin typeface="Segoe UI Semilight" charset="0"/>
                <a:ea typeface="Segoe UI Semilight" charset="0"/>
                <a:cs typeface="Segoe UI Semilight" charset="0"/>
              </a:rPr>
              <a:t>IoT</a:t>
            </a:r>
            <a:r>
              <a:rPr lang="en-US" sz="700" spc="20" dirty="0">
                <a:solidFill>
                  <a:schemeClr val="tx1"/>
                </a:solidFill>
                <a:latin typeface="Segoe UI Semilight" charset="0"/>
                <a:ea typeface="Segoe UI Semilight" charset="0"/>
                <a:cs typeface="Segoe UI Semilight" charset="0"/>
              </a:rPr>
              <a:t> wearable devices expands and evolves, </a:t>
            </a:r>
            <a:r>
              <a:rPr lang="en-US" sz="700" spc="20" dirty="0" err="1">
                <a:solidFill>
                  <a:schemeClr val="tx1"/>
                </a:solidFill>
                <a:latin typeface="Segoe UI Semilight" charset="0"/>
                <a:ea typeface="Segoe UI Semilight" charset="0"/>
                <a:cs typeface="Segoe UI Semilight" charset="0"/>
              </a:rPr>
              <a:t>Compal</a:t>
            </a:r>
            <a:r>
              <a:rPr lang="en-US" sz="700" spc="20" dirty="0">
                <a:solidFill>
                  <a:schemeClr val="tx1"/>
                </a:solidFill>
                <a:latin typeface="Segoe UI Semilight" charset="0"/>
                <a:ea typeface="Segoe UI Semilight" charset="0"/>
                <a:cs typeface="Segoe UI Semilight" charset="0"/>
              </a:rPr>
              <a:t> is well positioned as an innovator and trend setter. From Smartwatches to health trackers to Smart Clothing, we are already designing and manufacturing the next generation of wearable technologies. Wearable devices are a form of self-expression that showcase your style to the world. Wearables are technology on-the- go that allow consumers to access information or functions they desire, enhancing their lifestyle and connectivity. Through investment in R&amp;D, partners in our network, and client-centric services, </a:t>
            </a:r>
            <a:r>
              <a:rPr lang="en-US" sz="700" spc="20" dirty="0" err="1">
                <a:solidFill>
                  <a:schemeClr val="tx1"/>
                </a:solidFill>
                <a:latin typeface="Segoe UI Semilight" charset="0"/>
                <a:ea typeface="Segoe UI Semilight" charset="0"/>
                <a:cs typeface="Segoe UI Semilight" charset="0"/>
              </a:rPr>
              <a:t>Compal</a:t>
            </a:r>
            <a:r>
              <a:rPr lang="en-US" sz="700" spc="20" dirty="0">
                <a:solidFill>
                  <a:schemeClr val="tx1"/>
                </a:solidFill>
                <a:latin typeface="Segoe UI Semilight" charset="0"/>
                <a:ea typeface="Segoe UI Semilight" charset="0"/>
                <a:cs typeface="Segoe UI Semilight" charset="0"/>
              </a:rPr>
              <a:t> produces high quality wearable devices that shape today’s digital lifestyles.</a:t>
            </a:r>
          </a:p>
          <a:p>
            <a:pPr>
              <a:lnSpc>
                <a:spcPct val="150000"/>
              </a:lnSpc>
              <a:defRPr sz="1400">
                <a:solidFill>
                  <a:srgbClr val="FFFFFF"/>
                </a:solidFill>
                <a:latin typeface="San Francisco Display Light"/>
                <a:ea typeface="San Francisco Display Light"/>
                <a:cs typeface="San Francisco Display Light"/>
                <a:sym typeface="San Francisco Display Light"/>
              </a:defRPr>
            </a:pPr>
            <a:endParaRPr lang="en-US" sz="700" spc="20" dirty="0">
              <a:solidFill>
                <a:schemeClr val="tx1"/>
              </a:solidFill>
              <a:latin typeface="Segoe UI Semilight" charset="0"/>
              <a:ea typeface="Segoe UI Semilight" charset="0"/>
              <a:cs typeface="Segoe UI Semilight" charset="0"/>
            </a:endParaRPr>
          </a:p>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a:solidFill>
                  <a:schemeClr val="tx1"/>
                </a:solidFill>
                <a:latin typeface="Segoe UI Semilight" charset="0"/>
                <a:ea typeface="Segoe UI Semilight" charset="0"/>
                <a:cs typeface="Segoe UI Semilight" charset="0"/>
              </a:rPr>
              <a:t>INVESTMENT IN MARKET RESEARCH PREDICTS NEED AND CREATES DEMAND</a:t>
            </a:r>
          </a:p>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700" spc="20" dirty="0" err="1">
                <a:solidFill>
                  <a:schemeClr val="tx1"/>
                </a:solidFill>
                <a:latin typeface="Segoe UI Semilight" charset="0"/>
                <a:ea typeface="Segoe UI Semilight" charset="0"/>
                <a:cs typeface="Segoe UI Semilight" charset="0"/>
              </a:rPr>
              <a:t>Compal</a:t>
            </a:r>
            <a:r>
              <a:rPr lang="en-US" sz="700" spc="20" dirty="0">
                <a:solidFill>
                  <a:schemeClr val="tx1"/>
                </a:solidFill>
                <a:latin typeface="Segoe UI Semilight" charset="0"/>
                <a:ea typeface="Segoe UI Semilight" charset="0"/>
                <a:cs typeface="Segoe UI Semilight" charset="0"/>
              </a:rPr>
              <a:t> believes that market insight can both reflect or shape consumer behavior. Our R&amp;D team proactively gathers and analyzes trends to deliver products that exceed expectations. Whether you are a startup or industry leader in fashion, fitness, healthcare, or technology, we can help you develop wearable devices that fulfill consumers’ need. </a:t>
            </a:r>
            <a:endParaRPr sz="700" spc="20" dirty="0">
              <a:solidFill>
                <a:schemeClr val="tx1"/>
              </a:solidFill>
              <a:latin typeface="Segoe UI Semilight" charset="0"/>
              <a:ea typeface="Segoe UI Semilight" charset="0"/>
              <a:cs typeface="Segoe UI Semilight" charset="0"/>
            </a:endParaRPr>
          </a:p>
        </p:txBody>
      </p:sp>
      <p:sp>
        <p:nvSpPr>
          <p:cNvPr id="698" name="Shape 698"/>
          <p:cNvSpPr/>
          <p:nvPr/>
        </p:nvSpPr>
        <p:spPr>
          <a:xfrm>
            <a:off x="6201263" y="1050295"/>
            <a:ext cx="1672253"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WEARABLES</a:t>
            </a:r>
            <a:endParaRPr sz="2400" spc="60" dirty="0">
              <a:solidFill>
                <a:schemeClr val="tx1"/>
              </a:solidFill>
              <a:latin typeface="Segoe UI Light" charset="0"/>
              <a:ea typeface="Segoe UI Light" charset="0"/>
              <a:cs typeface="Segoe UI Light" charset="0"/>
            </a:endParaRPr>
          </a:p>
        </p:txBody>
      </p:sp>
      <p:sp>
        <p:nvSpPr>
          <p:cNvPr id="699" name="Shape 699"/>
          <p:cNvSpPr/>
          <p:nvPr/>
        </p:nvSpPr>
        <p:spPr>
          <a:xfrm>
            <a:off x="6201264" y="1499240"/>
            <a:ext cx="2133140" cy="12725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700" spc="20" dirty="0">
                <a:solidFill>
                  <a:schemeClr val="tx1"/>
                </a:solidFill>
                <a:latin typeface="Segoe UI Semilight" charset="0"/>
                <a:ea typeface="Segoe UI Semilight" charset="0"/>
                <a:cs typeface="Segoe UI Semilight" charset="0"/>
              </a:rPr>
              <a:t>A wearable device is perhaps the most personal of all. At </a:t>
            </a:r>
            <a:r>
              <a:rPr lang="en-US" sz="700" spc="20" dirty="0" err="1">
                <a:solidFill>
                  <a:schemeClr val="tx1"/>
                </a:solidFill>
                <a:latin typeface="Segoe UI Semilight" charset="0"/>
                <a:ea typeface="Segoe UI Semilight" charset="0"/>
                <a:cs typeface="Segoe UI Semilight" charset="0"/>
              </a:rPr>
              <a:t>Compal</a:t>
            </a:r>
            <a:r>
              <a:rPr lang="en-US" sz="700" spc="20" dirty="0">
                <a:solidFill>
                  <a:schemeClr val="tx1"/>
                </a:solidFill>
                <a:latin typeface="Segoe UI Semilight" charset="0"/>
                <a:ea typeface="Segoe UI Semilight" charset="0"/>
                <a:cs typeface="Segoe UI Semilight" charset="0"/>
              </a:rPr>
              <a:t>, we have been monitoring the evolution of wearable technology, to understand how the market is changing to meet today's digital lifestyles. Our experience in delivering wearables for some of the top brands means we understand the craftsmanship and detail needed to create a desirable personal device.</a:t>
            </a:r>
            <a:endParaRPr sz="700" spc="20" dirty="0">
              <a:solidFill>
                <a:schemeClr val="tx1"/>
              </a:solidFill>
              <a:latin typeface="Segoe UI Semilight" charset="0"/>
              <a:ea typeface="Segoe UI Semilight" charset="0"/>
              <a:cs typeface="Segoe UI Semilight" charset="0"/>
            </a:endParaRPr>
          </a:p>
        </p:txBody>
      </p:sp>
      <p:sp>
        <p:nvSpPr>
          <p:cNvPr id="7" name="Shape 163">
            <a:extLst>
              <a:ext uri="{FF2B5EF4-FFF2-40B4-BE49-F238E27FC236}">
                <a16:creationId xmlns:a16="http://schemas.microsoft.com/office/drawing/2014/main" id="{0E8C69AA-B70F-194D-A213-ED357166E719}"/>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15</a:t>
            </a:fld>
            <a:endParaRPr lang="uk-UA"/>
          </a:p>
        </p:txBody>
      </p:sp>
    </p:spTree>
    <p:extLst>
      <p:ext uri="{BB962C8B-B14F-4D97-AF65-F5344CB8AC3E}">
        <p14:creationId xmlns:p14="http://schemas.microsoft.com/office/powerpoint/2010/main" val="122614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2" name="Shape 1622"/>
          <p:cNvSpPr>
            <a:spLocks noGrp="1"/>
          </p:cNvSpPr>
          <p:nvPr>
            <p:ph type="sldNum" sz="quarter" idx="4294967295"/>
          </p:nvPr>
        </p:nvSpPr>
        <p:spPr>
          <a:xfrm>
            <a:off x="8174107" y="261016"/>
            <a:ext cx="160298" cy="17697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Segoe UI Semilight" charset="0"/>
                <a:ea typeface="Segoe UI Semilight" charset="0"/>
                <a:cs typeface="Segoe UI Semilight" charset="0"/>
              </a:rPr>
              <a:t>16</a:t>
            </a:fld>
            <a:endParaRPr>
              <a:latin typeface="Segoe UI Semilight" charset="0"/>
              <a:ea typeface="Segoe UI Semilight" charset="0"/>
              <a:cs typeface="Segoe UI Semilight" charset="0"/>
            </a:endParaRPr>
          </a:p>
        </p:txBody>
      </p:sp>
      <p:sp>
        <p:nvSpPr>
          <p:cNvPr id="7" name="Shape 601"/>
          <p:cNvSpPr/>
          <p:nvPr/>
        </p:nvSpPr>
        <p:spPr>
          <a:xfrm>
            <a:off x="1416132" y="2169467"/>
            <a:ext cx="3925441" cy="3693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THANK YOU</a:t>
            </a:r>
          </a:p>
        </p:txBody>
      </p:sp>
      <p:sp>
        <p:nvSpPr>
          <p:cNvPr id="8" name="Shape 602"/>
          <p:cNvSpPr/>
          <p:nvPr/>
        </p:nvSpPr>
        <p:spPr>
          <a:xfrm>
            <a:off x="1416132" y="2741206"/>
            <a:ext cx="3259724" cy="3925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000" spc="25" dirty="0">
                <a:solidFill>
                  <a:schemeClr val="tx1"/>
                </a:solidFill>
                <a:latin typeface="Segoe UI Semilight" charset="0"/>
                <a:ea typeface="Segoe UI Semilight" charset="0"/>
                <a:cs typeface="Segoe UI Semilight" charset="0"/>
              </a:rPr>
              <a:t>FROM VISION TO REALITY</a:t>
            </a:r>
          </a:p>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800" spc="25" dirty="0">
                <a:solidFill>
                  <a:schemeClr val="tx1"/>
                </a:solidFill>
                <a:latin typeface="Segoe UI Semilight" charset="0"/>
                <a:ea typeface="Segoe UI Semilight" charset="0"/>
                <a:cs typeface="Segoe UI Semilight" charset="0"/>
              </a:rPr>
              <a:t>Innovation Empowered</a:t>
            </a:r>
          </a:p>
        </p:txBody>
      </p:sp>
      <p:pic>
        <p:nvPicPr>
          <p:cNvPr id="3" name="Picture Placeholder 2"/>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l="11318" r="11318"/>
          <a:stretch>
            <a:fillRect/>
          </a:stretch>
        </p:blipFill>
        <p:spPr/>
      </p:pic>
    </p:spTree>
    <p:extLst>
      <p:ext uri="{BB962C8B-B14F-4D97-AF65-F5344CB8AC3E}">
        <p14:creationId xmlns:p14="http://schemas.microsoft.com/office/powerpoint/2010/main" val="39984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圓角矩形 44"/>
          <p:cNvSpPr/>
          <p:nvPr/>
        </p:nvSpPr>
        <p:spPr>
          <a:xfrm>
            <a:off x="4218251" y="3965179"/>
            <a:ext cx="4297100" cy="872907"/>
          </a:xfrm>
          <a:prstGeom prst="roundRect">
            <a:avLst/>
          </a:prstGeom>
          <a:solidFill>
            <a:schemeClr val="bg1"/>
          </a:solidFill>
          <a:ln w="12700">
            <a:miter lim="400000"/>
          </a:ln>
          <a:effectLst>
            <a:outerShdw blurRad="139700" dist="38100" dir="3341654" rotWithShape="0">
              <a:srgbClr val="000000">
                <a:alpha val="32052"/>
              </a:srgbClr>
            </a:outerShdw>
          </a:effectLst>
        </p:spPr>
        <p:txBody>
          <a:bodyPr lIns="20778" rIns="20778" rtlCol="0" anchor="ctr"/>
          <a:lstStyle/>
          <a:p>
            <a:pPr algn="ctr"/>
            <a:endParaRPr lang="zh-TW" altLang="en-US" sz="808" dirty="0">
              <a:latin typeface="Segoe UI Semilight" charset="0"/>
              <a:ea typeface="Segoe UI Semilight" charset="0"/>
              <a:cs typeface="Segoe UI Semilight" charset="0"/>
            </a:endParaRPr>
          </a:p>
        </p:txBody>
      </p:sp>
      <p:sp>
        <p:nvSpPr>
          <p:cNvPr id="42" name="圓角矩形 41"/>
          <p:cNvSpPr/>
          <p:nvPr/>
        </p:nvSpPr>
        <p:spPr>
          <a:xfrm>
            <a:off x="4220501" y="1873451"/>
            <a:ext cx="4294850" cy="872907"/>
          </a:xfrm>
          <a:prstGeom prst="roundRect">
            <a:avLst/>
          </a:prstGeom>
          <a:solidFill>
            <a:schemeClr val="bg1"/>
          </a:solidFill>
          <a:ln w="12700">
            <a:miter lim="400000"/>
          </a:ln>
          <a:effectLst>
            <a:outerShdw blurRad="139700" dist="38100" dir="3341654" rotWithShape="0">
              <a:srgbClr val="000000">
                <a:alpha val="32052"/>
              </a:srgbClr>
            </a:outerShdw>
          </a:effectLst>
        </p:spPr>
        <p:txBody>
          <a:bodyPr lIns="20778" rIns="20778" rtlCol="0" anchor="ctr"/>
          <a:lstStyle/>
          <a:p>
            <a:pPr algn="ctr"/>
            <a:endParaRPr lang="zh-TW" altLang="en-US" sz="808">
              <a:latin typeface="Segoe UI Semilight" charset="0"/>
              <a:ea typeface="Segoe UI Semilight" charset="0"/>
              <a:cs typeface="Segoe UI Semilight" charset="0"/>
            </a:endParaRPr>
          </a:p>
        </p:txBody>
      </p:sp>
      <p:sp>
        <p:nvSpPr>
          <p:cNvPr id="43" name="圓角矩形 42"/>
          <p:cNvSpPr/>
          <p:nvPr/>
        </p:nvSpPr>
        <p:spPr>
          <a:xfrm>
            <a:off x="4220500" y="2915788"/>
            <a:ext cx="4297100" cy="872907"/>
          </a:xfrm>
          <a:prstGeom prst="roundRect">
            <a:avLst/>
          </a:prstGeom>
          <a:solidFill>
            <a:schemeClr val="bg1"/>
          </a:solidFill>
          <a:ln w="12700">
            <a:miter lim="400000"/>
          </a:ln>
          <a:effectLst>
            <a:outerShdw blurRad="139700" dist="38100" dir="3341654" rotWithShape="0">
              <a:srgbClr val="000000">
                <a:alpha val="32052"/>
              </a:srgbClr>
            </a:outerShdw>
          </a:effectLst>
        </p:spPr>
        <p:txBody>
          <a:bodyPr lIns="20778" rIns="20778" rtlCol="0" anchor="ctr"/>
          <a:lstStyle/>
          <a:p>
            <a:pPr algn="ctr"/>
            <a:endParaRPr lang="zh-TW" altLang="en-US" sz="808" dirty="0">
              <a:latin typeface="Segoe UI Semilight" charset="0"/>
              <a:ea typeface="Segoe UI Semilight" charset="0"/>
              <a:cs typeface="Segoe UI Semilight" charset="0"/>
            </a:endParaRPr>
          </a:p>
        </p:txBody>
      </p:sp>
      <p:sp>
        <p:nvSpPr>
          <p:cNvPr id="36" name="圓角矩形 35"/>
          <p:cNvSpPr/>
          <p:nvPr/>
        </p:nvSpPr>
        <p:spPr>
          <a:xfrm>
            <a:off x="4222750" y="863288"/>
            <a:ext cx="4294850" cy="872907"/>
          </a:xfrm>
          <a:prstGeom prst="roundRect">
            <a:avLst/>
          </a:prstGeom>
          <a:solidFill>
            <a:schemeClr val="bg1"/>
          </a:solidFill>
          <a:ln w="12700">
            <a:miter lim="400000"/>
          </a:ln>
          <a:effectLst>
            <a:outerShdw blurRad="139700" dist="38100" dir="3341654" rotWithShape="0">
              <a:srgbClr val="000000">
                <a:alpha val="32052"/>
              </a:srgbClr>
            </a:outerShdw>
          </a:effectLst>
        </p:spPr>
        <p:txBody>
          <a:bodyPr lIns="20778" rIns="20778" rtlCol="0" anchor="ctr"/>
          <a:lstStyle/>
          <a:p>
            <a:pPr algn="ctr"/>
            <a:endParaRPr lang="zh-TW" altLang="en-US" sz="808">
              <a:latin typeface="Segoe UI Semilight" charset="0"/>
              <a:ea typeface="Segoe UI Semilight" charset="0"/>
              <a:cs typeface="Segoe UI Semilight" charset="0"/>
            </a:endParaRPr>
          </a:p>
        </p:txBody>
      </p:sp>
      <p:sp>
        <p:nvSpPr>
          <p:cNvPr id="3034" name="Shape 3034"/>
          <p:cNvSpPr/>
          <p:nvPr/>
        </p:nvSpPr>
        <p:spPr>
          <a:xfrm>
            <a:off x="833475" y="893161"/>
            <a:ext cx="1868140" cy="73866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smtClean="0">
                <a:solidFill>
                  <a:schemeClr val="tx1">
                    <a:lumMod val="65000"/>
                    <a:lumOff val="35000"/>
                  </a:schemeClr>
                </a:solidFill>
                <a:latin typeface="Segoe UI Light" charset="0"/>
                <a:ea typeface="Segoe UI Light" charset="0"/>
                <a:cs typeface="Segoe UI Light" charset="0"/>
              </a:rPr>
              <a:t>Market </a:t>
            </a:r>
          </a:p>
          <a:p>
            <a:pPr>
              <a:defRPr sz="3500">
                <a:solidFill>
                  <a:srgbClr val="FFFFFF"/>
                </a:solidFill>
                <a:latin typeface="San Francisco Display Thin"/>
                <a:ea typeface="San Francisco Display Thin"/>
                <a:cs typeface="San Francisco Display Thin"/>
                <a:sym typeface="San Francisco Display Thin"/>
              </a:defRPr>
            </a:pPr>
            <a:r>
              <a:rPr lang="en-US" sz="2400" spc="60" dirty="0" smtClean="0">
                <a:solidFill>
                  <a:schemeClr val="tx1">
                    <a:lumMod val="65000"/>
                    <a:lumOff val="35000"/>
                  </a:schemeClr>
                </a:solidFill>
                <a:latin typeface="Segoe UI Light" charset="0"/>
                <a:ea typeface="Segoe UI Light" charset="0"/>
                <a:cs typeface="Segoe UI Light" charset="0"/>
              </a:rPr>
              <a:t>Opportunities</a:t>
            </a:r>
            <a:endParaRPr lang="en-US" sz="2400" spc="60" dirty="0">
              <a:solidFill>
                <a:schemeClr val="tx1">
                  <a:lumMod val="65000"/>
                  <a:lumOff val="35000"/>
                </a:schemeClr>
              </a:solidFill>
              <a:latin typeface="Segoe UI Light" charset="0"/>
              <a:ea typeface="Segoe UI Light" charset="0"/>
              <a:cs typeface="Segoe UI Light" charset="0"/>
            </a:endParaRPr>
          </a:p>
        </p:txBody>
      </p:sp>
      <p:sp>
        <p:nvSpPr>
          <p:cNvPr id="3035" name="Shape 3035"/>
          <p:cNvSpPr/>
          <p:nvPr/>
        </p:nvSpPr>
        <p:spPr>
          <a:xfrm>
            <a:off x="833473" y="1940442"/>
            <a:ext cx="2694425" cy="142846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rgbClr val="646464"/>
                </a:solidFill>
                <a:latin typeface="Segoe UI Semilight" charset="0"/>
                <a:ea typeface="Segoe UI Semilight" charset="0"/>
                <a:cs typeface="Segoe UI Semilight" charset="0"/>
              </a:rPr>
              <a:t>    According </a:t>
            </a:r>
            <a:r>
              <a:rPr lang="en-US" sz="900" spc="20" dirty="0">
                <a:solidFill>
                  <a:srgbClr val="646464"/>
                </a:solidFill>
                <a:latin typeface="Segoe UI Semilight" charset="0"/>
                <a:ea typeface="Segoe UI Semilight" charset="0"/>
                <a:cs typeface="Segoe UI Semilight" charset="0"/>
              </a:rPr>
              <a:t>to a recently published report by Persistence Market Research, the demand for RTD/high strength premixes is expected to gain a subtle traction in the foreseeable </a:t>
            </a:r>
            <a:r>
              <a:rPr lang="en-US" sz="900" spc="20" dirty="0" err="1">
                <a:solidFill>
                  <a:srgbClr val="646464"/>
                </a:solidFill>
                <a:latin typeface="Segoe UI Semilight" charset="0"/>
                <a:ea typeface="Segoe UI Semilight" charset="0"/>
                <a:cs typeface="Segoe UI Semilight" charset="0"/>
              </a:rPr>
              <a:t>future.The</a:t>
            </a:r>
            <a:r>
              <a:rPr lang="en-US" sz="900" spc="20" dirty="0">
                <a:solidFill>
                  <a:srgbClr val="646464"/>
                </a:solidFill>
                <a:latin typeface="Segoe UI Semilight" charset="0"/>
                <a:ea typeface="Segoe UI Semilight" charset="0"/>
                <a:cs typeface="Segoe UI Semilight" charset="0"/>
              </a:rPr>
              <a:t> report further estimates that by the end of 2026, a little less than US$ 6 </a:t>
            </a:r>
            <a:r>
              <a:rPr lang="en-US" sz="900" spc="20" dirty="0" err="1">
                <a:solidFill>
                  <a:srgbClr val="646464"/>
                </a:solidFill>
                <a:latin typeface="Segoe UI Semilight" charset="0"/>
                <a:ea typeface="Segoe UI Semilight" charset="0"/>
                <a:cs typeface="Segoe UI Semilight" charset="0"/>
              </a:rPr>
              <a:t>Bn</a:t>
            </a:r>
            <a:r>
              <a:rPr lang="en-US" sz="900" spc="20" dirty="0">
                <a:solidFill>
                  <a:srgbClr val="646464"/>
                </a:solidFill>
                <a:latin typeface="Segoe UI Semilight" charset="0"/>
                <a:ea typeface="Segoe UI Semilight" charset="0"/>
                <a:cs typeface="Segoe UI Semilight" charset="0"/>
              </a:rPr>
              <a:t> worth of RTD/high strength premixes will be sold globally.</a:t>
            </a:r>
            <a:endParaRPr sz="900" spc="20" dirty="0">
              <a:solidFill>
                <a:srgbClr val="646464"/>
              </a:solidFill>
              <a:latin typeface="Segoe UI Semilight" charset="0"/>
              <a:ea typeface="Segoe UI Semilight" charset="0"/>
              <a:cs typeface="Segoe UI Semilight" charset="0"/>
            </a:endParaRPr>
          </a:p>
        </p:txBody>
      </p:sp>
      <p:sp>
        <p:nvSpPr>
          <p:cNvPr id="11" name="Shape 163">
            <a:extLst>
              <a:ext uri="{FF2B5EF4-FFF2-40B4-BE49-F238E27FC236}">
                <a16:creationId xmlns:a16="http://schemas.microsoft.com/office/drawing/2014/main" id="{0673A481-4A7F-8941-9C9A-6046F9F29D72}"/>
              </a:ext>
            </a:extLst>
          </p:cNvPr>
          <p:cNvSpPr>
            <a:spLocks noGrp="1"/>
          </p:cNvSpPr>
          <p:nvPr>
            <p:ph type="sldNum" sz="quarter" idx="4"/>
          </p:nvPr>
        </p:nvSpPr>
        <p:spPr>
          <a:xfrm>
            <a:off x="8011887" y="279014"/>
            <a:ext cx="323099" cy="200055"/>
          </a:xfrm>
          <a:prstGeom prst="rect">
            <a:avLst/>
          </a:prstGeom>
        </p:spPr>
        <p:txBody>
          <a:bodyPr vert="horz" lIns="21600" tIns="34290" rIns="21600" bIns="34290" rtlCol="0" anchor="ctr"/>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2</a:t>
            </a:fld>
            <a:endParaRPr lang="uk-UA"/>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8148" y="2991925"/>
            <a:ext cx="728667" cy="728667"/>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8148" y="1940442"/>
            <a:ext cx="728667" cy="728667"/>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6505" y="950429"/>
            <a:ext cx="691953" cy="695157"/>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1058" y="4043408"/>
            <a:ext cx="702847" cy="700244"/>
          </a:xfrm>
          <a:prstGeom prst="rect">
            <a:avLst/>
          </a:prstGeom>
        </p:spPr>
      </p:pic>
      <p:sp>
        <p:nvSpPr>
          <p:cNvPr id="8" name="矩形 7"/>
          <p:cNvSpPr/>
          <p:nvPr/>
        </p:nvSpPr>
        <p:spPr>
          <a:xfrm>
            <a:off x="5950281" y="1314286"/>
            <a:ext cx="2822244" cy="258532"/>
          </a:xfrm>
          <a:prstGeom prst="rect">
            <a:avLst/>
          </a:prstGeom>
        </p:spPr>
        <p:txBody>
          <a:bodyPr wrap="squar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Download : 5,000,000+</a:t>
            </a:r>
          </a:p>
        </p:txBody>
      </p:sp>
      <p:sp>
        <p:nvSpPr>
          <p:cNvPr id="9" name="矩形 8"/>
          <p:cNvSpPr/>
          <p:nvPr/>
        </p:nvSpPr>
        <p:spPr>
          <a:xfrm>
            <a:off x="5950283" y="1061397"/>
            <a:ext cx="2249334" cy="307777"/>
          </a:xfrm>
          <a:prstGeom prst="rect">
            <a:avLst/>
          </a:prstGeom>
        </p:spPr>
        <p:txBody>
          <a:bodyPr wrap="none">
            <a:spAutoFit/>
          </a:bodyPr>
          <a:lstStyle/>
          <a:p>
            <a:r>
              <a:rPr lang="en-US" altLang="zh-TW" sz="1400" dirty="0">
                <a:solidFill>
                  <a:srgbClr val="646464"/>
                </a:solidFill>
              </a:rPr>
              <a:t>8,500+ Drink Recipes Free</a:t>
            </a:r>
            <a:endParaRPr lang="zh-TW" altLang="en-US" sz="1400" dirty="0">
              <a:solidFill>
                <a:srgbClr val="646464"/>
              </a:solidFill>
            </a:endParaRPr>
          </a:p>
        </p:txBody>
      </p:sp>
      <p:pic>
        <p:nvPicPr>
          <p:cNvPr id="10" name="圖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5304" y="1375264"/>
            <a:ext cx="662927" cy="118108"/>
          </a:xfrm>
          <a:prstGeom prst="rect">
            <a:avLst/>
          </a:prstGeom>
        </p:spPr>
      </p:pic>
      <p:sp>
        <p:nvSpPr>
          <p:cNvPr id="20" name="矩形 19"/>
          <p:cNvSpPr/>
          <p:nvPr/>
        </p:nvSpPr>
        <p:spPr>
          <a:xfrm>
            <a:off x="5159140" y="880075"/>
            <a:ext cx="716863" cy="584775"/>
          </a:xfrm>
          <a:prstGeom prst="rect">
            <a:avLst/>
          </a:prstGeom>
        </p:spPr>
        <p:txBody>
          <a:bodyPr wrap="none">
            <a:spAutoFit/>
          </a:bodyPr>
          <a:lstStyle/>
          <a:p>
            <a:r>
              <a:rPr lang="en-US" altLang="zh-TW" sz="3200" dirty="0">
                <a:solidFill>
                  <a:srgbClr val="646464"/>
                </a:solidFill>
              </a:rPr>
              <a:t>4.5</a:t>
            </a:r>
            <a:endParaRPr lang="zh-TW" altLang="en-US" sz="3200" dirty="0">
              <a:solidFill>
                <a:srgbClr val="646464"/>
              </a:solidFill>
            </a:endParaRPr>
          </a:p>
        </p:txBody>
      </p:sp>
      <p:pic>
        <p:nvPicPr>
          <p:cNvPr id="13" name="圖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0196" y="1542883"/>
            <a:ext cx="91284" cy="115305"/>
          </a:xfrm>
          <a:prstGeom prst="rect">
            <a:avLst/>
          </a:prstGeom>
        </p:spPr>
      </p:pic>
      <p:sp>
        <p:nvSpPr>
          <p:cNvPr id="16" name="矩形 15"/>
          <p:cNvSpPr/>
          <p:nvPr/>
        </p:nvSpPr>
        <p:spPr>
          <a:xfrm>
            <a:off x="5220420" y="1465445"/>
            <a:ext cx="512641" cy="258532"/>
          </a:xfrm>
          <a:prstGeom prst="rect">
            <a:avLst/>
          </a:prstGeom>
        </p:spPr>
        <p:txBody>
          <a:bodyPr wrap="non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39,133</a:t>
            </a:r>
          </a:p>
        </p:txBody>
      </p:sp>
      <p:sp>
        <p:nvSpPr>
          <p:cNvPr id="17" name="矩形 7">
            <a:extLst>
              <a:ext uri="{FF2B5EF4-FFF2-40B4-BE49-F238E27FC236}">
                <a16:creationId xmlns:a16="http://schemas.microsoft.com/office/drawing/2014/main" id="{44B21843-3AA9-4737-B675-DEDBF93BCBF6}"/>
              </a:ext>
            </a:extLst>
          </p:cNvPr>
          <p:cNvSpPr/>
          <p:nvPr/>
        </p:nvSpPr>
        <p:spPr>
          <a:xfrm>
            <a:off x="5950281" y="2324601"/>
            <a:ext cx="2822244" cy="258532"/>
          </a:xfrm>
          <a:prstGeom prst="rect">
            <a:avLst/>
          </a:prstGeom>
        </p:spPr>
        <p:txBody>
          <a:bodyPr wrap="squar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Download : 1,000,000+</a:t>
            </a:r>
          </a:p>
        </p:txBody>
      </p:sp>
      <p:sp>
        <p:nvSpPr>
          <p:cNvPr id="18" name="矩形 8">
            <a:extLst>
              <a:ext uri="{FF2B5EF4-FFF2-40B4-BE49-F238E27FC236}">
                <a16:creationId xmlns:a16="http://schemas.microsoft.com/office/drawing/2014/main" id="{9E8FDD49-8643-4B97-8459-D624BCD0598A}"/>
              </a:ext>
            </a:extLst>
          </p:cNvPr>
          <p:cNvSpPr/>
          <p:nvPr/>
        </p:nvSpPr>
        <p:spPr>
          <a:xfrm>
            <a:off x="5950283" y="2071712"/>
            <a:ext cx="2480166" cy="307777"/>
          </a:xfrm>
          <a:prstGeom prst="rect">
            <a:avLst/>
          </a:prstGeom>
        </p:spPr>
        <p:txBody>
          <a:bodyPr wrap="none">
            <a:spAutoFit/>
          </a:bodyPr>
          <a:lstStyle/>
          <a:p>
            <a:r>
              <a:rPr lang="en-CA" altLang="zh-TW" sz="1400" dirty="0">
                <a:solidFill>
                  <a:srgbClr val="646464"/>
                </a:solidFill>
              </a:rPr>
              <a:t>Cocktail Flow - Drink Recipes</a:t>
            </a:r>
          </a:p>
        </p:txBody>
      </p:sp>
      <p:sp>
        <p:nvSpPr>
          <p:cNvPr id="21" name="矩形 19">
            <a:extLst>
              <a:ext uri="{FF2B5EF4-FFF2-40B4-BE49-F238E27FC236}">
                <a16:creationId xmlns:a16="http://schemas.microsoft.com/office/drawing/2014/main" id="{2FE41E17-390D-47BE-B723-8FAE8980BF5E}"/>
              </a:ext>
            </a:extLst>
          </p:cNvPr>
          <p:cNvSpPr/>
          <p:nvPr/>
        </p:nvSpPr>
        <p:spPr>
          <a:xfrm>
            <a:off x="5159140" y="1890390"/>
            <a:ext cx="716863" cy="584775"/>
          </a:xfrm>
          <a:prstGeom prst="rect">
            <a:avLst/>
          </a:prstGeom>
        </p:spPr>
        <p:txBody>
          <a:bodyPr wrap="none">
            <a:spAutoFit/>
          </a:bodyPr>
          <a:lstStyle/>
          <a:p>
            <a:r>
              <a:rPr lang="en-US" altLang="zh-TW" sz="3200" dirty="0">
                <a:solidFill>
                  <a:srgbClr val="646464"/>
                </a:solidFill>
              </a:rPr>
              <a:t>4.3</a:t>
            </a:r>
            <a:endParaRPr lang="zh-TW" altLang="en-US" sz="3200" dirty="0">
              <a:solidFill>
                <a:srgbClr val="646464"/>
              </a:solidFill>
            </a:endParaRPr>
          </a:p>
        </p:txBody>
      </p:sp>
      <p:pic>
        <p:nvPicPr>
          <p:cNvPr id="22" name="圖片 12">
            <a:extLst>
              <a:ext uri="{FF2B5EF4-FFF2-40B4-BE49-F238E27FC236}">
                <a16:creationId xmlns:a16="http://schemas.microsoft.com/office/drawing/2014/main" id="{D7FDAC00-E27A-453E-B331-1618E1AA06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0196" y="2553198"/>
            <a:ext cx="91284" cy="115305"/>
          </a:xfrm>
          <a:prstGeom prst="rect">
            <a:avLst/>
          </a:prstGeom>
        </p:spPr>
      </p:pic>
      <p:sp>
        <p:nvSpPr>
          <p:cNvPr id="23" name="矩形 15">
            <a:extLst>
              <a:ext uri="{FF2B5EF4-FFF2-40B4-BE49-F238E27FC236}">
                <a16:creationId xmlns:a16="http://schemas.microsoft.com/office/drawing/2014/main" id="{FA972ECE-2B36-4BAC-B725-68B49BE04F21}"/>
              </a:ext>
            </a:extLst>
          </p:cNvPr>
          <p:cNvSpPr/>
          <p:nvPr/>
        </p:nvSpPr>
        <p:spPr>
          <a:xfrm>
            <a:off x="5220420" y="2475760"/>
            <a:ext cx="509435" cy="258532"/>
          </a:xfrm>
          <a:prstGeom prst="rect">
            <a:avLst/>
          </a:prstGeom>
        </p:spPr>
        <p:txBody>
          <a:bodyPr wrap="non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17,558</a:t>
            </a:r>
          </a:p>
        </p:txBody>
      </p:sp>
      <p:sp>
        <p:nvSpPr>
          <p:cNvPr id="24" name="矩形 7">
            <a:extLst>
              <a:ext uri="{FF2B5EF4-FFF2-40B4-BE49-F238E27FC236}">
                <a16:creationId xmlns:a16="http://schemas.microsoft.com/office/drawing/2014/main" id="{82A206AE-1E72-4047-B17F-5380A0DB184F}"/>
              </a:ext>
            </a:extLst>
          </p:cNvPr>
          <p:cNvSpPr/>
          <p:nvPr/>
        </p:nvSpPr>
        <p:spPr>
          <a:xfrm>
            <a:off x="5950281" y="3371731"/>
            <a:ext cx="2822244" cy="258532"/>
          </a:xfrm>
          <a:prstGeom prst="rect">
            <a:avLst/>
          </a:prstGeom>
        </p:spPr>
        <p:txBody>
          <a:bodyPr wrap="squar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Download : 1,000,000+</a:t>
            </a:r>
          </a:p>
        </p:txBody>
      </p:sp>
      <p:sp>
        <p:nvSpPr>
          <p:cNvPr id="25" name="矩形 8">
            <a:extLst>
              <a:ext uri="{FF2B5EF4-FFF2-40B4-BE49-F238E27FC236}">
                <a16:creationId xmlns:a16="http://schemas.microsoft.com/office/drawing/2014/main" id="{A40BF890-00C9-4D61-BC4C-D409B4D88D00}"/>
              </a:ext>
            </a:extLst>
          </p:cNvPr>
          <p:cNvSpPr/>
          <p:nvPr/>
        </p:nvSpPr>
        <p:spPr>
          <a:xfrm>
            <a:off x="5950282" y="3118842"/>
            <a:ext cx="1417376" cy="307777"/>
          </a:xfrm>
          <a:prstGeom prst="rect">
            <a:avLst/>
          </a:prstGeom>
        </p:spPr>
        <p:txBody>
          <a:bodyPr wrap="none">
            <a:spAutoFit/>
          </a:bodyPr>
          <a:lstStyle/>
          <a:p>
            <a:r>
              <a:rPr lang="en-CA" altLang="zh-TW" sz="1400" dirty="0">
                <a:solidFill>
                  <a:srgbClr val="646464"/>
                </a:solidFill>
              </a:rPr>
              <a:t>My Cocktail Bar</a:t>
            </a:r>
          </a:p>
        </p:txBody>
      </p:sp>
      <p:sp>
        <p:nvSpPr>
          <p:cNvPr id="27" name="矩形 19">
            <a:extLst>
              <a:ext uri="{FF2B5EF4-FFF2-40B4-BE49-F238E27FC236}">
                <a16:creationId xmlns:a16="http://schemas.microsoft.com/office/drawing/2014/main" id="{EDCE3B79-978B-45F1-A61D-103ED1ACD233}"/>
              </a:ext>
            </a:extLst>
          </p:cNvPr>
          <p:cNvSpPr/>
          <p:nvPr/>
        </p:nvSpPr>
        <p:spPr>
          <a:xfrm>
            <a:off x="5159140" y="2937520"/>
            <a:ext cx="716863" cy="584775"/>
          </a:xfrm>
          <a:prstGeom prst="rect">
            <a:avLst/>
          </a:prstGeom>
        </p:spPr>
        <p:txBody>
          <a:bodyPr wrap="none">
            <a:spAutoFit/>
          </a:bodyPr>
          <a:lstStyle/>
          <a:p>
            <a:r>
              <a:rPr lang="en-US" altLang="zh-TW" sz="3200" dirty="0">
                <a:solidFill>
                  <a:srgbClr val="646464"/>
                </a:solidFill>
              </a:rPr>
              <a:t>4.6</a:t>
            </a:r>
            <a:endParaRPr lang="zh-TW" altLang="en-US" sz="3200" dirty="0">
              <a:solidFill>
                <a:srgbClr val="646464"/>
              </a:solidFill>
            </a:endParaRPr>
          </a:p>
        </p:txBody>
      </p:sp>
      <p:pic>
        <p:nvPicPr>
          <p:cNvPr id="28" name="圖片 12">
            <a:extLst>
              <a:ext uri="{FF2B5EF4-FFF2-40B4-BE49-F238E27FC236}">
                <a16:creationId xmlns:a16="http://schemas.microsoft.com/office/drawing/2014/main" id="{C0D1223A-698D-4DE5-AF41-26711CD2EC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0196" y="3600328"/>
            <a:ext cx="91284" cy="115305"/>
          </a:xfrm>
          <a:prstGeom prst="rect">
            <a:avLst/>
          </a:prstGeom>
        </p:spPr>
      </p:pic>
      <p:sp>
        <p:nvSpPr>
          <p:cNvPr id="29" name="矩形 15">
            <a:extLst>
              <a:ext uri="{FF2B5EF4-FFF2-40B4-BE49-F238E27FC236}">
                <a16:creationId xmlns:a16="http://schemas.microsoft.com/office/drawing/2014/main" id="{506B6000-F3FE-4637-8A23-C41BA14538A1}"/>
              </a:ext>
            </a:extLst>
          </p:cNvPr>
          <p:cNvSpPr/>
          <p:nvPr/>
        </p:nvSpPr>
        <p:spPr>
          <a:xfrm>
            <a:off x="5220420" y="3522890"/>
            <a:ext cx="530273" cy="258532"/>
          </a:xfrm>
          <a:prstGeom prst="rect">
            <a:avLst/>
          </a:prstGeom>
        </p:spPr>
        <p:txBody>
          <a:bodyPr wrap="non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26,233</a:t>
            </a:r>
          </a:p>
        </p:txBody>
      </p:sp>
      <p:sp>
        <p:nvSpPr>
          <p:cNvPr id="30" name="矩形 7">
            <a:extLst>
              <a:ext uri="{FF2B5EF4-FFF2-40B4-BE49-F238E27FC236}">
                <a16:creationId xmlns:a16="http://schemas.microsoft.com/office/drawing/2014/main" id="{E94FCFD1-045F-412C-87E1-5E641B46C275}"/>
              </a:ext>
            </a:extLst>
          </p:cNvPr>
          <p:cNvSpPr/>
          <p:nvPr/>
        </p:nvSpPr>
        <p:spPr>
          <a:xfrm>
            <a:off x="5950281" y="4405579"/>
            <a:ext cx="2822244" cy="258532"/>
          </a:xfrm>
          <a:prstGeom prst="rect">
            <a:avLst/>
          </a:prstGeom>
        </p:spPr>
        <p:txBody>
          <a:bodyPr wrap="squar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Download : 100,000+</a:t>
            </a:r>
          </a:p>
        </p:txBody>
      </p:sp>
      <p:sp>
        <p:nvSpPr>
          <p:cNvPr id="31" name="矩形 8">
            <a:extLst>
              <a:ext uri="{FF2B5EF4-FFF2-40B4-BE49-F238E27FC236}">
                <a16:creationId xmlns:a16="http://schemas.microsoft.com/office/drawing/2014/main" id="{0680A485-F707-41D8-8A9E-7A1628C61B75}"/>
              </a:ext>
            </a:extLst>
          </p:cNvPr>
          <p:cNvSpPr/>
          <p:nvPr/>
        </p:nvSpPr>
        <p:spPr>
          <a:xfrm>
            <a:off x="5950282" y="4146296"/>
            <a:ext cx="2114681" cy="307777"/>
          </a:xfrm>
          <a:prstGeom prst="rect">
            <a:avLst/>
          </a:prstGeom>
        </p:spPr>
        <p:txBody>
          <a:bodyPr wrap="none">
            <a:spAutoFit/>
          </a:bodyPr>
          <a:lstStyle/>
          <a:p>
            <a:r>
              <a:rPr lang="en-CA" altLang="zh-TW" sz="1400" dirty="0">
                <a:solidFill>
                  <a:srgbClr val="646464"/>
                </a:solidFill>
              </a:rPr>
              <a:t>Cocktails Guru (Cocktail)</a:t>
            </a:r>
          </a:p>
        </p:txBody>
      </p:sp>
      <p:sp>
        <p:nvSpPr>
          <p:cNvPr id="33" name="矩形 19">
            <a:extLst>
              <a:ext uri="{FF2B5EF4-FFF2-40B4-BE49-F238E27FC236}">
                <a16:creationId xmlns:a16="http://schemas.microsoft.com/office/drawing/2014/main" id="{E5B8B053-E468-4C55-A93A-27142855ECEA}"/>
              </a:ext>
            </a:extLst>
          </p:cNvPr>
          <p:cNvSpPr/>
          <p:nvPr/>
        </p:nvSpPr>
        <p:spPr>
          <a:xfrm>
            <a:off x="5159140" y="3964975"/>
            <a:ext cx="716863" cy="584775"/>
          </a:xfrm>
          <a:prstGeom prst="rect">
            <a:avLst/>
          </a:prstGeom>
        </p:spPr>
        <p:txBody>
          <a:bodyPr wrap="none">
            <a:spAutoFit/>
          </a:bodyPr>
          <a:lstStyle/>
          <a:p>
            <a:r>
              <a:rPr lang="en-US" altLang="zh-TW" sz="3200" dirty="0">
                <a:solidFill>
                  <a:srgbClr val="646464"/>
                </a:solidFill>
              </a:rPr>
              <a:t>4.6</a:t>
            </a:r>
            <a:endParaRPr lang="zh-TW" altLang="en-US" sz="3200" dirty="0">
              <a:solidFill>
                <a:srgbClr val="646464"/>
              </a:solidFill>
            </a:endParaRPr>
          </a:p>
        </p:txBody>
      </p:sp>
      <p:pic>
        <p:nvPicPr>
          <p:cNvPr id="34" name="圖片 12">
            <a:extLst>
              <a:ext uri="{FF2B5EF4-FFF2-40B4-BE49-F238E27FC236}">
                <a16:creationId xmlns:a16="http://schemas.microsoft.com/office/drawing/2014/main" id="{6115C93D-37D6-44EA-87C4-FF2107A939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0196" y="4627782"/>
            <a:ext cx="91284" cy="115305"/>
          </a:xfrm>
          <a:prstGeom prst="rect">
            <a:avLst/>
          </a:prstGeom>
        </p:spPr>
      </p:pic>
      <p:sp>
        <p:nvSpPr>
          <p:cNvPr id="35" name="矩形 15">
            <a:extLst>
              <a:ext uri="{FF2B5EF4-FFF2-40B4-BE49-F238E27FC236}">
                <a16:creationId xmlns:a16="http://schemas.microsoft.com/office/drawing/2014/main" id="{5EDC5F51-294C-4C85-B142-81AC60A931B3}"/>
              </a:ext>
            </a:extLst>
          </p:cNvPr>
          <p:cNvSpPr/>
          <p:nvPr/>
        </p:nvSpPr>
        <p:spPr>
          <a:xfrm>
            <a:off x="5220419" y="4550345"/>
            <a:ext cx="466794" cy="258532"/>
          </a:xfrm>
          <a:prstGeom prst="rect">
            <a:avLst/>
          </a:prstGeom>
        </p:spPr>
        <p:txBody>
          <a:bodyPr wrap="none">
            <a:spAutoFit/>
          </a:bodyPr>
          <a:lstStyle/>
          <a:p>
            <a:pPr lvl="0">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a:solidFill>
                  <a:srgbClr val="646464"/>
                </a:solidFill>
                <a:latin typeface="Segoe UI Semilight" charset="0"/>
                <a:ea typeface="Segoe UI Semilight" charset="0"/>
                <a:cs typeface="Segoe UI Semilight" charset="0"/>
                <a:sym typeface="San Francisco Display Light"/>
              </a:rPr>
              <a:t>5,530</a:t>
            </a:r>
          </a:p>
        </p:txBody>
      </p:sp>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8637" y="2404047"/>
            <a:ext cx="666737" cy="95248"/>
          </a:xfrm>
          <a:prstGeom prst="rect">
            <a:avLst/>
          </a:prstGeom>
        </p:spPr>
      </p:pic>
      <p:pic>
        <p:nvPicPr>
          <p:cNvPr id="7" name="圖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4103" y="3440699"/>
            <a:ext cx="666737" cy="95248"/>
          </a:xfrm>
          <a:prstGeom prst="rect">
            <a:avLst/>
          </a:prstGeom>
        </p:spPr>
      </p:pic>
      <p:pic>
        <p:nvPicPr>
          <p:cNvPr id="37" name="圖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3330" y="4471483"/>
            <a:ext cx="666737" cy="95248"/>
          </a:xfrm>
          <a:prstGeom prst="rect">
            <a:avLst/>
          </a:prstGeom>
        </p:spPr>
      </p:pic>
    </p:spTree>
    <p:extLst>
      <p:ext uri="{BB962C8B-B14F-4D97-AF65-F5344CB8AC3E}">
        <p14:creationId xmlns:p14="http://schemas.microsoft.com/office/powerpoint/2010/main" val="401666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cstate="print">
            <a:extLst>
              <a:ext uri="{28A0092B-C50C-407E-A947-70E740481C1C}">
                <a14:useLocalDpi xmlns:a14="http://schemas.microsoft.com/office/drawing/2010/main" val="0"/>
              </a:ext>
            </a:extLst>
          </a:blip>
          <a:srcRect l="26611" r="23253"/>
          <a:stretch/>
        </p:blipFill>
        <p:spPr>
          <a:xfrm>
            <a:off x="1031875" y="-3652"/>
            <a:ext cx="2320925" cy="2603978"/>
          </a:xfrm>
          <a:prstGeom prst="rect">
            <a:avLst/>
          </a:prstGeom>
        </p:spPr>
      </p:pic>
      <p:pic>
        <p:nvPicPr>
          <p:cNvPr id="7" name="圖片 6">
            <a:extLst>
              <a:ext uri="{FF2B5EF4-FFF2-40B4-BE49-F238E27FC236}">
                <a16:creationId xmlns:a16="http://schemas.microsoft.com/office/drawing/2014/main" id="{16064423-9EDD-4556-B403-3A9EDFC2D9C1}"/>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aturation sat="66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3392806" y="2634372"/>
            <a:ext cx="2081054" cy="2509128"/>
          </a:xfrm>
          <a:prstGeom prst="rect">
            <a:avLst/>
          </a:prstGeom>
        </p:spPr>
      </p:pic>
      <p:pic>
        <p:nvPicPr>
          <p:cNvPr id="9" name="圖片 8">
            <a:extLst>
              <a:ext uri="{FF2B5EF4-FFF2-40B4-BE49-F238E27FC236}">
                <a16:creationId xmlns:a16="http://schemas.microsoft.com/office/drawing/2014/main" id="{1F79F463-11F8-48D9-9382-7AB26F2E7C5A}"/>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a:xfrm>
            <a:off x="5503981" y="462466"/>
            <a:ext cx="3640019" cy="2137860"/>
          </a:xfrm>
          <a:prstGeom prst="rect">
            <a:avLst/>
          </a:prstGeom>
        </p:spPr>
      </p:pic>
      <p:pic>
        <p:nvPicPr>
          <p:cNvPr id="10" name="圖片 9">
            <a:extLst>
              <a:ext uri="{FF2B5EF4-FFF2-40B4-BE49-F238E27FC236}">
                <a16:creationId xmlns:a16="http://schemas.microsoft.com/office/drawing/2014/main" id="{25A271EA-D9C4-46DA-AC97-F5F669D9BD80}"/>
              </a:ext>
            </a:extLst>
          </p:cNvPr>
          <p:cNvPicPr>
            <a:picLocks noChangeAspect="1"/>
          </p:cNvPicPr>
          <p:nvPr/>
        </p:nvPicPr>
        <p:blipFill>
          <a:blip r:embed="rId7" cstate="hq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a:off x="0" y="2634373"/>
            <a:ext cx="3354995" cy="1908947"/>
          </a:xfrm>
          <a:prstGeom prst="rect">
            <a:avLst/>
          </a:prstGeom>
        </p:spPr>
      </p:pic>
      <p:pic>
        <p:nvPicPr>
          <p:cNvPr id="13" name="圖片 12">
            <a:hlinkClick r:id="rId9" action="ppaction://hlinkfile"/>
            <a:extLst>
              <a:ext uri="{FF2B5EF4-FFF2-40B4-BE49-F238E27FC236}">
                <a16:creationId xmlns:a16="http://schemas.microsoft.com/office/drawing/2014/main" id="{376F405D-4F75-4B34-A880-1FDC5AB25B4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276118" y="4245207"/>
            <a:ext cx="797519" cy="797519"/>
          </a:xfrm>
          <a:prstGeom prst="rect">
            <a:avLst/>
          </a:prstGeom>
        </p:spPr>
      </p:pic>
      <p:sp>
        <p:nvSpPr>
          <p:cNvPr id="12" name="Shape 866"/>
          <p:cNvSpPr/>
          <p:nvPr/>
        </p:nvSpPr>
        <p:spPr>
          <a:xfrm>
            <a:off x="5991855" y="3065771"/>
            <a:ext cx="2925801"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000" spc="60" dirty="0" smtClean="0">
                <a:solidFill>
                  <a:schemeClr val="tx1"/>
                </a:solidFill>
                <a:latin typeface="Segoe UI Light" charset="0"/>
                <a:ea typeface="Segoe UI Light" charset="0"/>
                <a:cs typeface="Segoe UI Light" charset="0"/>
              </a:rPr>
              <a:t>Smart Bartender Product</a:t>
            </a:r>
            <a:endParaRPr lang="en-US" sz="2000" spc="60" dirty="0">
              <a:solidFill>
                <a:schemeClr val="tx1"/>
              </a:solidFill>
              <a:latin typeface="Segoe UI Light" charset="0"/>
              <a:ea typeface="Segoe UI Light" charset="0"/>
              <a:cs typeface="Segoe UI Light" charset="0"/>
            </a:endParaRPr>
          </a:p>
        </p:txBody>
      </p:sp>
      <p:sp>
        <p:nvSpPr>
          <p:cNvPr id="14" name="Shape 867"/>
          <p:cNvSpPr/>
          <p:nvPr/>
        </p:nvSpPr>
        <p:spPr>
          <a:xfrm>
            <a:off x="5991857" y="3499496"/>
            <a:ext cx="2342547" cy="8946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ct val="150000"/>
              </a:lnSpc>
              <a:defRPr sz="1400">
                <a:solidFill>
                  <a:srgbClr val="FFFFFF"/>
                </a:solidFill>
                <a:latin typeface="San Francisco Display Light"/>
                <a:ea typeface="San Francisco Display Light"/>
                <a:cs typeface="San Francisco Display Light"/>
                <a:sym typeface="San Francisco Display Light"/>
              </a:defRPr>
            </a:lvl1pPr>
          </a:lstStyle>
          <a:p>
            <a:pPr marL="171450" indent="-171450">
              <a:buFont typeface="Arial" panose="020B0604020202020204" pitchFamily="34" charset="0"/>
              <a:buChar char="•"/>
            </a:pPr>
            <a:r>
              <a:rPr lang="en-US" altLang="zh-TW" sz="1000" dirty="0">
                <a:solidFill>
                  <a:srgbClr val="2F3038"/>
                </a:solidFill>
                <a:latin typeface="+mj-lt"/>
                <a:cs typeface="Segoe UI" panose="020B0502040204020203" pitchFamily="34" charset="0"/>
              </a:rPr>
              <a:t>A new way of interaction with </a:t>
            </a:r>
            <a:r>
              <a:rPr lang="en-US" altLang="zh-TW" sz="1000" dirty="0" smtClean="0">
                <a:solidFill>
                  <a:srgbClr val="2F3038"/>
                </a:solidFill>
                <a:latin typeface="+mj-lt"/>
                <a:cs typeface="Segoe UI" panose="020B0502040204020203" pitchFamily="34" charset="0"/>
              </a:rPr>
              <a:t>cocktail</a:t>
            </a:r>
          </a:p>
          <a:p>
            <a:pPr marL="171450" indent="-171450">
              <a:buFont typeface="Arial" panose="020B0604020202020204" pitchFamily="34" charset="0"/>
              <a:buChar char="•"/>
            </a:pPr>
            <a:r>
              <a:rPr lang="en-US" altLang="zh-TW" sz="1000" dirty="0">
                <a:solidFill>
                  <a:srgbClr val="2F3038"/>
                </a:solidFill>
                <a:latin typeface="+mj-lt"/>
                <a:cs typeface="Segoe UI" panose="020B0502040204020203" pitchFamily="34" charset="0"/>
              </a:rPr>
              <a:t>Bartending in a easy way</a:t>
            </a:r>
          </a:p>
          <a:p>
            <a:pPr marL="171450" indent="-171450">
              <a:buFont typeface="Arial" panose="020B0604020202020204" pitchFamily="34" charset="0"/>
              <a:buChar char="•"/>
            </a:pPr>
            <a:r>
              <a:rPr lang="en-US" altLang="zh-TW" sz="1000" dirty="0">
                <a:solidFill>
                  <a:srgbClr val="2F3038"/>
                </a:solidFill>
                <a:latin typeface="+mj-lt"/>
                <a:cs typeface="Segoe UI" panose="020B0502040204020203" pitchFamily="34" charset="0"/>
              </a:rPr>
              <a:t>Finding recipes quickly</a:t>
            </a:r>
          </a:p>
          <a:p>
            <a:pPr marL="171450" indent="-171450">
              <a:buFont typeface="Arial" panose="020B0604020202020204" pitchFamily="34" charset="0"/>
              <a:buChar char="•"/>
            </a:pPr>
            <a:r>
              <a:rPr lang="en-US" altLang="zh-TW" sz="1000" dirty="0">
                <a:solidFill>
                  <a:srgbClr val="2F3038"/>
                </a:solidFill>
                <a:latin typeface="+mj-lt"/>
                <a:cs typeface="Segoe UI" panose="020B0502040204020203" pitchFamily="34" charset="0"/>
              </a:rPr>
              <a:t>For </a:t>
            </a:r>
            <a:r>
              <a:rPr lang="en-US" altLang="zh-TW" sz="1000" dirty="0" smtClean="0">
                <a:solidFill>
                  <a:srgbClr val="2F3038"/>
                </a:solidFill>
                <a:latin typeface="+mj-lt"/>
                <a:cs typeface="Segoe UI" panose="020B0502040204020203" pitchFamily="34" charset="0"/>
              </a:rPr>
              <a:t>Entertainment</a:t>
            </a:r>
            <a:endParaRPr lang="zh-TW" altLang="en-US" sz="1000" dirty="0">
              <a:solidFill>
                <a:srgbClr val="2F3038"/>
              </a:solidFill>
              <a:latin typeface="+mj-lt"/>
              <a:cs typeface="Segoe UI" panose="020B0502040204020203" pitchFamily="34" charset="0"/>
            </a:endParaRPr>
          </a:p>
        </p:txBody>
      </p:sp>
      <p:pic>
        <p:nvPicPr>
          <p:cNvPr id="2" name="圖片 1"/>
          <p:cNvPicPr>
            <a:picLocks noChangeAspect="1"/>
          </p:cNvPicPr>
          <p:nvPr/>
        </p:nvPicPr>
        <p:blipFill rotWithShape="1">
          <a:blip r:embed="rId11" cstate="print">
            <a:extLst>
              <a:ext uri="{28A0092B-C50C-407E-A947-70E740481C1C}">
                <a14:useLocalDpi xmlns:a14="http://schemas.microsoft.com/office/drawing/2010/main" val="0"/>
              </a:ext>
            </a:extLst>
          </a:blip>
          <a:srcRect l="12514" r="15816" b="8889"/>
          <a:stretch/>
        </p:blipFill>
        <p:spPr>
          <a:xfrm>
            <a:off x="3392806" y="1"/>
            <a:ext cx="2073275" cy="2603499"/>
          </a:xfrm>
          <a:prstGeom prst="rect">
            <a:avLst/>
          </a:prstGeom>
        </p:spPr>
      </p:pic>
    </p:spTree>
    <p:extLst>
      <p:ext uri="{BB962C8B-B14F-4D97-AF65-F5344CB8AC3E}">
        <p14:creationId xmlns:p14="http://schemas.microsoft.com/office/powerpoint/2010/main" val="77680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p:nvPr/>
        </p:nvSpPr>
        <p:spPr>
          <a:xfrm>
            <a:off x="841872" y="944657"/>
            <a:ext cx="4437641" cy="2540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81" y="357"/>
                </a:moveTo>
                <a:lnTo>
                  <a:pt x="21419" y="357"/>
                </a:lnTo>
                <a:lnTo>
                  <a:pt x="21419" y="21243"/>
                </a:lnTo>
                <a:lnTo>
                  <a:pt x="181" y="21243"/>
                </a:lnTo>
                <a:lnTo>
                  <a:pt x="181" y="357"/>
                </a:lnTo>
                <a:close/>
              </a:path>
            </a:pathLst>
          </a:custGeom>
          <a:gradFill>
            <a:gsLst>
              <a:gs pos="0">
                <a:srgbClr val="64558A"/>
              </a:gs>
              <a:gs pos="100000">
                <a:srgbClr val="4AA4A7"/>
              </a:gs>
            </a:gsLst>
            <a:lin ang="19758218"/>
          </a:gradFill>
          <a:ln w="12700">
            <a:miter lim="400000"/>
          </a:ln>
        </p:spPr>
        <p:txBody>
          <a:bodyPr lIns="20778" rIns="20778" anchor="ctr"/>
          <a:lstStyle/>
          <a:p>
            <a:endParaRPr sz="808">
              <a:latin typeface="Segoe UI Semilight" charset="0"/>
              <a:ea typeface="Segoe UI Semilight" charset="0"/>
              <a:cs typeface="Segoe UI Semilight" charset="0"/>
            </a:endParaRPr>
          </a:p>
        </p:txBody>
      </p:sp>
      <p:sp>
        <p:nvSpPr>
          <p:cNvPr id="1113" name="Shape 1113"/>
          <p:cNvSpPr/>
          <p:nvPr/>
        </p:nvSpPr>
        <p:spPr>
          <a:xfrm>
            <a:off x="1135500" y="1417856"/>
            <a:ext cx="2509341"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What’s with </a:t>
            </a:r>
            <a:r>
              <a:rPr lang="en-US" sz="2400" spc="60" dirty="0" err="1">
                <a:solidFill>
                  <a:schemeClr val="tx1"/>
                </a:solidFill>
                <a:latin typeface="Segoe UI Light" charset="0"/>
                <a:ea typeface="Segoe UI Light" charset="0"/>
                <a:cs typeface="Segoe UI Light" charset="0"/>
              </a:rPr>
              <a:t>Capit</a:t>
            </a:r>
            <a:r>
              <a:rPr lang="en-US" sz="2400" spc="60" dirty="0">
                <a:solidFill>
                  <a:schemeClr val="tx1"/>
                </a:solidFill>
                <a:latin typeface="Segoe UI Light" charset="0"/>
                <a:ea typeface="Segoe UI Light" charset="0"/>
                <a:cs typeface="Segoe UI Light" charset="0"/>
              </a:rPr>
              <a:t>?</a:t>
            </a:r>
            <a:endParaRPr sz="2400" spc="60" dirty="0">
              <a:solidFill>
                <a:schemeClr val="tx1"/>
              </a:solidFill>
              <a:latin typeface="Segoe UI Light" charset="0"/>
              <a:ea typeface="Segoe UI Light" charset="0"/>
              <a:cs typeface="Segoe UI Light" charset="0"/>
            </a:endParaRPr>
          </a:p>
        </p:txBody>
      </p:sp>
      <p:sp>
        <p:nvSpPr>
          <p:cNvPr id="1114" name="Shape 1114"/>
          <p:cNvSpPr/>
          <p:nvPr/>
        </p:nvSpPr>
        <p:spPr>
          <a:xfrm>
            <a:off x="1135498" y="1876670"/>
            <a:ext cx="2444463" cy="143116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nSpc>
                <a:spcPct val="150000"/>
              </a:lnSpc>
              <a:defRPr sz="1400">
                <a:solidFill>
                  <a:srgbClr val="FFFFFF"/>
                </a:solidFill>
                <a:latin typeface="San Francisco Display Light"/>
                <a:ea typeface="San Francisco Display Light"/>
                <a:cs typeface="San Francisco Display Light"/>
                <a:sym typeface="San Francisco Display Light"/>
              </a:defRPr>
            </a:lvl1pPr>
          </a:lstStyle>
          <a:p>
            <a:pPr marL="171450" indent="-171450">
              <a:buFont typeface="Arial" panose="020B0604020202020204" pitchFamily="34" charset="0"/>
              <a:buChar char="•"/>
            </a:pPr>
            <a:r>
              <a:rPr lang="en-US" sz="900" spc="20" dirty="0">
                <a:solidFill>
                  <a:schemeClr val="tx1"/>
                </a:solidFill>
                <a:latin typeface="Segoe UI Semilight" charset="0"/>
                <a:ea typeface="Segoe UI Semilight" charset="0"/>
                <a:cs typeface="Segoe UI Semilight" charset="0"/>
              </a:rPr>
              <a:t>C</a:t>
            </a:r>
            <a:r>
              <a:rPr lang="en-US" sz="900" spc="20" dirty="0" smtClean="0">
                <a:solidFill>
                  <a:schemeClr val="tx1"/>
                </a:solidFill>
                <a:latin typeface="Segoe UI Semilight" charset="0"/>
                <a:ea typeface="Segoe UI Semilight" charset="0"/>
                <a:cs typeface="Segoe UI Semilight" charset="0"/>
              </a:rPr>
              <a:t>onnected </a:t>
            </a:r>
            <a:r>
              <a:rPr lang="en-US" sz="900" spc="20" dirty="0">
                <a:solidFill>
                  <a:schemeClr val="tx1"/>
                </a:solidFill>
                <a:latin typeface="Segoe UI Semilight" charset="0"/>
                <a:ea typeface="Segoe UI Semilight" charset="0"/>
                <a:cs typeface="Segoe UI Semilight" charset="0"/>
              </a:rPr>
              <a:t>to multiple caps with one </a:t>
            </a:r>
            <a:r>
              <a:rPr lang="en-US" sz="900" spc="20" dirty="0" smtClean="0">
                <a:solidFill>
                  <a:schemeClr val="tx1"/>
                </a:solidFill>
                <a:latin typeface="Segoe UI Semilight" charset="0"/>
                <a:ea typeface="Segoe UI Semilight" charset="0"/>
                <a:cs typeface="Segoe UI Semilight" charset="0"/>
              </a:rPr>
              <a:t>app.</a:t>
            </a:r>
          </a:p>
          <a:p>
            <a:pPr marL="171450" indent="-171450">
              <a:buFont typeface="Arial" panose="020B0604020202020204" pitchFamily="34" charset="0"/>
              <a:buChar char="•"/>
            </a:pPr>
            <a:r>
              <a:rPr lang="en-US" sz="900" spc="20" dirty="0">
                <a:solidFill>
                  <a:schemeClr val="tx1"/>
                </a:solidFill>
                <a:latin typeface="Segoe UI Semilight" charset="0"/>
                <a:ea typeface="Segoe UI Semilight" charset="0"/>
                <a:cs typeface="Segoe UI Semilight" charset="0"/>
              </a:rPr>
              <a:t>I</a:t>
            </a:r>
            <a:r>
              <a:rPr lang="en-US" sz="900" spc="20" dirty="0" smtClean="0">
                <a:solidFill>
                  <a:schemeClr val="tx1"/>
                </a:solidFill>
                <a:latin typeface="Segoe UI Semilight" charset="0"/>
                <a:ea typeface="Segoe UI Semilight" charset="0"/>
                <a:cs typeface="Segoe UI Semilight" charset="0"/>
              </a:rPr>
              <a:t>ndicators </a:t>
            </a:r>
            <a:r>
              <a:rPr lang="en-US" sz="900" spc="20" dirty="0">
                <a:solidFill>
                  <a:schemeClr val="tx1"/>
                </a:solidFill>
                <a:latin typeface="Segoe UI Semilight" charset="0"/>
                <a:ea typeface="Segoe UI Semilight" charset="0"/>
                <a:cs typeface="Segoe UI Semilight" charset="0"/>
              </a:rPr>
              <a:t>that show the status of each </a:t>
            </a:r>
            <a:r>
              <a:rPr lang="en-US" sz="900" spc="20" dirty="0" smtClean="0">
                <a:solidFill>
                  <a:schemeClr val="tx1"/>
                </a:solidFill>
                <a:latin typeface="Segoe UI Semilight" charset="0"/>
                <a:ea typeface="Segoe UI Semilight" charset="0"/>
                <a:cs typeface="Segoe UI Semilight" charset="0"/>
              </a:rPr>
              <a:t>cap </a:t>
            </a:r>
            <a:r>
              <a:rPr lang="en-US" sz="900" spc="20" dirty="0">
                <a:solidFill>
                  <a:schemeClr val="tx1"/>
                </a:solidFill>
                <a:latin typeface="Segoe UI Semilight" charset="0"/>
                <a:ea typeface="Segoe UI Semilight" charset="0"/>
                <a:cs typeface="Segoe UI Semilight" charset="0"/>
              </a:rPr>
              <a:t>with the perfect portion of a </a:t>
            </a:r>
            <a:r>
              <a:rPr lang="en-US" sz="900" spc="20" dirty="0" smtClean="0">
                <a:solidFill>
                  <a:schemeClr val="tx1"/>
                </a:solidFill>
                <a:latin typeface="Segoe UI Semilight" charset="0"/>
                <a:ea typeface="Segoe UI Semilight" charset="0"/>
                <a:cs typeface="Segoe UI Semilight" charset="0"/>
              </a:rPr>
              <a:t>cocktail.</a:t>
            </a:r>
          </a:p>
          <a:p>
            <a:pPr marL="171450" indent="-171450">
              <a:buFont typeface="Arial" panose="020B0604020202020204" pitchFamily="34" charset="0"/>
              <a:buChar char="•"/>
            </a:pPr>
            <a:r>
              <a:rPr lang="en-US" sz="900" spc="20" dirty="0">
                <a:solidFill>
                  <a:schemeClr val="tx1"/>
                </a:solidFill>
                <a:latin typeface="Segoe UI Semilight" charset="0"/>
                <a:ea typeface="Segoe UI Semilight" charset="0"/>
                <a:cs typeface="Segoe UI Semilight" charset="0"/>
              </a:rPr>
              <a:t>K</a:t>
            </a:r>
            <a:r>
              <a:rPr lang="en-US" sz="900" spc="20" dirty="0" smtClean="0">
                <a:solidFill>
                  <a:schemeClr val="tx1"/>
                </a:solidFill>
                <a:latin typeface="Segoe UI Semilight" charset="0"/>
                <a:ea typeface="Segoe UI Semilight" charset="0"/>
                <a:cs typeface="Segoe UI Semilight" charset="0"/>
              </a:rPr>
              <a:t>eep </a:t>
            </a:r>
            <a:r>
              <a:rPr lang="en-US" sz="900" spc="20" dirty="0">
                <a:solidFill>
                  <a:schemeClr val="tx1"/>
                </a:solidFill>
                <a:latin typeface="Segoe UI Semilight" charset="0"/>
                <a:ea typeface="Segoe UI Semilight" charset="0"/>
                <a:cs typeface="Segoe UI Semilight" charset="0"/>
              </a:rPr>
              <a:t>track of each bottle when </a:t>
            </a:r>
            <a:r>
              <a:rPr lang="en-US" sz="900" spc="20" dirty="0" smtClean="0">
                <a:solidFill>
                  <a:schemeClr val="tx1"/>
                </a:solidFill>
                <a:latin typeface="Segoe UI Semilight" charset="0"/>
                <a:ea typeface="Segoe UI Semilight" charset="0"/>
                <a:cs typeface="Segoe UI Semilight" charset="0"/>
              </a:rPr>
              <a:t>empty </a:t>
            </a:r>
            <a:r>
              <a:rPr lang="en-US" sz="900" spc="20" dirty="0">
                <a:solidFill>
                  <a:schemeClr val="tx1"/>
                </a:solidFill>
                <a:latin typeface="Segoe UI Semilight" charset="0"/>
                <a:ea typeface="Segoe UI Semilight" charset="0"/>
                <a:cs typeface="Segoe UI Semilight" charset="0"/>
              </a:rPr>
              <a:t>and make recommendation of possible cocktail recipes and </a:t>
            </a:r>
            <a:r>
              <a:rPr lang="en-US" sz="900" spc="20" dirty="0" smtClean="0">
                <a:solidFill>
                  <a:schemeClr val="tx1"/>
                </a:solidFill>
                <a:latin typeface="Segoe UI Semilight" charset="0"/>
                <a:ea typeface="Segoe UI Semilight" charset="0"/>
                <a:cs typeface="Segoe UI Semilight" charset="0"/>
              </a:rPr>
              <a:t>spirits.</a:t>
            </a:r>
          </a:p>
          <a:p>
            <a:endParaRPr sz="800" spc="20" dirty="0">
              <a:solidFill>
                <a:schemeClr val="tx1"/>
              </a:solidFill>
              <a:latin typeface="Segoe UI Semilight" charset="0"/>
              <a:ea typeface="Segoe UI Semilight" charset="0"/>
              <a:cs typeface="Segoe UI Semilight" charset="0"/>
            </a:endParaRPr>
          </a:p>
        </p:txBody>
      </p:sp>
      <p:sp>
        <p:nvSpPr>
          <p:cNvPr id="1115" name="Shape 1115"/>
          <p:cNvSpPr/>
          <p:nvPr/>
        </p:nvSpPr>
        <p:spPr>
          <a:xfrm>
            <a:off x="1274024" y="1205767"/>
            <a:ext cx="298159" cy="980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637" dirty="0">
                <a:solidFill>
                  <a:schemeClr val="tx1"/>
                </a:solidFill>
                <a:latin typeface="Segoe UI Semilight" charset="0"/>
                <a:ea typeface="Segoe UI Semilight" charset="0"/>
                <a:cs typeface="Segoe UI Semilight" charset="0"/>
              </a:rPr>
              <a:t>portfolio</a:t>
            </a:r>
            <a:endParaRPr sz="637" dirty="0">
              <a:solidFill>
                <a:schemeClr val="tx1"/>
              </a:solidFill>
              <a:latin typeface="Segoe UI Semilight" charset="0"/>
              <a:ea typeface="Segoe UI Semilight" charset="0"/>
              <a:cs typeface="Segoe UI Semilight" charset="0"/>
            </a:endParaRPr>
          </a:p>
        </p:txBody>
      </p:sp>
      <p:sp>
        <p:nvSpPr>
          <p:cNvPr id="1116" name="Shape 1116"/>
          <p:cNvSpPr/>
          <p:nvPr/>
        </p:nvSpPr>
        <p:spPr>
          <a:xfrm>
            <a:off x="1135499" y="1217923"/>
            <a:ext cx="68039" cy="68039"/>
          </a:xfrm>
          <a:prstGeom prst="ellipse">
            <a:avLst/>
          </a:prstGeom>
          <a:gradFill>
            <a:gsLst>
              <a:gs pos="0">
                <a:srgbClr val="5267A4"/>
              </a:gs>
              <a:gs pos="100000">
                <a:srgbClr val="4AA4A7"/>
              </a:gs>
            </a:gsLst>
            <a:lin ang="19758218"/>
          </a:gradFill>
          <a:ln w="12700">
            <a:miter lim="400000"/>
          </a:ln>
        </p:spPr>
        <p:txBody>
          <a:bodyPr lIns="20778" rIns="20778" anchor="ctr"/>
          <a:lstStyle/>
          <a:p>
            <a:pPr>
              <a:defRPr>
                <a:solidFill>
                  <a:srgbClr val="C73647"/>
                </a:solidFill>
              </a:defRPr>
            </a:pPr>
            <a:endParaRPr sz="808">
              <a:latin typeface="Segoe UI Semilight" charset="0"/>
              <a:ea typeface="Segoe UI Semilight" charset="0"/>
              <a:cs typeface="Segoe UI Semilight" charset="0"/>
            </a:endParaRPr>
          </a:p>
        </p:txBody>
      </p:sp>
      <p:sp>
        <p:nvSpPr>
          <p:cNvPr id="1118" name="Shape 1118"/>
          <p:cNvSpPr/>
          <p:nvPr/>
        </p:nvSpPr>
        <p:spPr>
          <a:xfrm>
            <a:off x="6790510" y="1371077"/>
            <a:ext cx="707209" cy="243143"/>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smtClean="0">
                <a:solidFill>
                  <a:schemeClr val="tx1"/>
                </a:solidFill>
                <a:latin typeface="Segoe UI Semilight" charset="0"/>
                <a:ea typeface="Segoe UI Semilight" charset="0"/>
                <a:cs typeface="Segoe UI Semilight" charset="0"/>
              </a:rPr>
              <a:t>Atmega328p</a:t>
            </a:r>
            <a:endParaRPr sz="900" spc="20" dirty="0">
              <a:solidFill>
                <a:schemeClr val="tx1"/>
              </a:solidFill>
              <a:latin typeface="Segoe UI Semilight" charset="0"/>
              <a:ea typeface="Segoe UI Semilight" charset="0"/>
              <a:cs typeface="Segoe UI Semilight" charset="0"/>
            </a:endParaRPr>
          </a:p>
        </p:txBody>
      </p:sp>
      <p:sp>
        <p:nvSpPr>
          <p:cNvPr id="1119" name="Shape 1119"/>
          <p:cNvSpPr/>
          <p:nvPr/>
        </p:nvSpPr>
        <p:spPr>
          <a:xfrm>
            <a:off x="6790510" y="1597021"/>
            <a:ext cx="417386" cy="243143"/>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smtClean="0">
                <a:solidFill>
                  <a:schemeClr val="tx1"/>
                </a:solidFill>
                <a:latin typeface="Segoe UI Semilight" charset="0"/>
                <a:ea typeface="Segoe UI Semilight" charset="0"/>
                <a:cs typeface="Segoe UI Semilight" charset="0"/>
              </a:rPr>
              <a:t>BLE 4.2</a:t>
            </a:r>
            <a:endParaRPr sz="900" spc="20" dirty="0">
              <a:solidFill>
                <a:schemeClr val="tx1"/>
              </a:solidFill>
              <a:latin typeface="Segoe UI Semilight" charset="0"/>
              <a:ea typeface="Segoe UI Semilight" charset="0"/>
              <a:cs typeface="Segoe UI Semilight" charset="0"/>
            </a:endParaRPr>
          </a:p>
        </p:txBody>
      </p:sp>
      <p:sp>
        <p:nvSpPr>
          <p:cNvPr id="1122" name="Shape 1122"/>
          <p:cNvSpPr/>
          <p:nvPr/>
        </p:nvSpPr>
        <p:spPr>
          <a:xfrm>
            <a:off x="6119507" y="1371076"/>
            <a:ext cx="298122"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lnSpc>
                <a:spcPct val="120000"/>
              </a:lnSpc>
              <a:defRPr sz="1400">
                <a:solidFill>
                  <a:srgbClr val="B9C6D1"/>
                </a:solidFill>
                <a:latin typeface="San Francisco Display Bold"/>
                <a:ea typeface="San Francisco Display Bold"/>
                <a:cs typeface="San Francisco Display Bold"/>
                <a:sym typeface="San Francisco Display Bold"/>
              </a:defRPr>
            </a:lvl1pPr>
          </a:lstStyle>
          <a:p>
            <a:r>
              <a:rPr lang="en-US" altLang="zh-TW" sz="900" spc="20" dirty="0" smtClean="0">
                <a:solidFill>
                  <a:schemeClr val="tx1"/>
                </a:solidFill>
                <a:latin typeface="Segoe UI Semilight" charset="0"/>
                <a:ea typeface="Segoe UI Semilight" charset="0"/>
                <a:cs typeface="Segoe UI Semilight" charset="0"/>
              </a:rPr>
              <a:t>MCU</a:t>
            </a:r>
            <a:endParaRPr sz="900" spc="20" dirty="0">
              <a:solidFill>
                <a:schemeClr val="tx1"/>
              </a:solidFill>
              <a:latin typeface="Segoe UI Semilight" charset="0"/>
              <a:ea typeface="Segoe UI Semilight" charset="0"/>
              <a:cs typeface="Segoe UI Semilight" charset="0"/>
            </a:endParaRPr>
          </a:p>
        </p:txBody>
      </p:sp>
      <p:sp>
        <p:nvSpPr>
          <p:cNvPr id="1123" name="Shape 1123"/>
          <p:cNvSpPr/>
          <p:nvPr/>
        </p:nvSpPr>
        <p:spPr>
          <a:xfrm>
            <a:off x="6119507" y="1597020"/>
            <a:ext cx="224384"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lnSpc>
                <a:spcPct val="120000"/>
              </a:lnSpc>
              <a:defRPr sz="1400">
                <a:solidFill>
                  <a:srgbClr val="B9C6D1"/>
                </a:solidFill>
                <a:latin typeface="San Francisco Display Bold"/>
                <a:ea typeface="San Francisco Display Bold"/>
                <a:cs typeface="San Francisco Display Bold"/>
                <a:sym typeface="San Francisco Display Bold"/>
              </a:defRPr>
            </a:lvl1pPr>
          </a:lstStyle>
          <a:p>
            <a:r>
              <a:rPr lang="en-US" altLang="zh-TW" sz="900" spc="20" dirty="0" smtClean="0">
                <a:solidFill>
                  <a:schemeClr val="tx1"/>
                </a:solidFill>
                <a:latin typeface="Segoe UI Semilight" charset="0"/>
                <a:ea typeface="Segoe UI Semilight" charset="0"/>
                <a:cs typeface="Segoe UI Semilight" charset="0"/>
              </a:rPr>
              <a:t>BLE</a:t>
            </a:r>
            <a:endParaRPr sz="900" spc="20" dirty="0">
              <a:solidFill>
                <a:schemeClr val="tx1"/>
              </a:solidFill>
              <a:latin typeface="Segoe UI Semilight" charset="0"/>
              <a:ea typeface="Segoe UI Semilight" charset="0"/>
              <a:cs typeface="Segoe UI Semilight" charset="0"/>
            </a:endParaRPr>
          </a:p>
        </p:txBody>
      </p:sp>
      <p:sp>
        <p:nvSpPr>
          <p:cNvPr id="1126" name="Shape 1126"/>
          <p:cNvSpPr/>
          <p:nvPr/>
        </p:nvSpPr>
        <p:spPr>
          <a:xfrm>
            <a:off x="6117428" y="652731"/>
            <a:ext cx="1509454" cy="3877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20000"/>
              </a:lnSpc>
              <a:defRPr sz="2000">
                <a:solidFill>
                  <a:srgbClr val="FFFFFF"/>
                </a:solidFill>
                <a:latin typeface="San Francisco Display Bold"/>
                <a:ea typeface="San Francisco Display Bold"/>
                <a:cs typeface="San Francisco Display Bold"/>
                <a:sym typeface="San Francisco Display Bold"/>
              </a:defRPr>
            </a:pPr>
            <a:r>
              <a:rPr lang="en-US" sz="1200" spc="30" dirty="0">
                <a:solidFill>
                  <a:schemeClr val="tx2"/>
                </a:solidFill>
                <a:latin typeface="Segoe UI Light" panose="020B0502040204020203" pitchFamily="34" charset="0"/>
                <a:ea typeface="Segoe UI Semilight" charset="0"/>
                <a:cs typeface="Segoe UI Light" panose="020B0502040204020203" pitchFamily="34" charset="0"/>
              </a:rPr>
              <a:t>Spout</a:t>
            </a:r>
            <a:endParaRPr sz="1200" spc="30" dirty="0">
              <a:solidFill>
                <a:schemeClr val="tx2"/>
              </a:solidFill>
              <a:latin typeface="Segoe UI Light" panose="020B0502040204020203" pitchFamily="34" charset="0"/>
              <a:ea typeface="Segoe UI Semilight" charset="0"/>
              <a:cs typeface="Segoe UI Light" panose="020B0502040204020203" pitchFamily="34" charset="0"/>
            </a:endParaRP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a:solidFill>
                  <a:schemeClr val="tx1"/>
                </a:solidFill>
                <a:latin typeface="Segoe UI Semilight" charset="0"/>
                <a:ea typeface="Segoe UI Semilight" charset="0"/>
                <a:cs typeface="Segoe UI Semilight" charset="0"/>
              </a:rPr>
              <a:t>S</a:t>
            </a:r>
            <a:r>
              <a:rPr lang="en-US" sz="900" spc="20" dirty="0" smtClean="0">
                <a:solidFill>
                  <a:schemeClr val="tx1"/>
                </a:solidFill>
                <a:latin typeface="Segoe UI Semilight" charset="0"/>
                <a:ea typeface="Segoe UI Semilight" charset="0"/>
                <a:cs typeface="Segoe UI Semilight" charset="0"/>
              </a:rPr>
              <a:t>tainless </a:t>
            </a:r>
            <a:r>
              <a:rPr lang="en-US" sz="900" spc="20" dirty="0">
                <a:solidFill>
                  <a:schemeClr val="tx1"/>
                </a:solidFill>
                <a:latin typeface="Segoe UI Semilight" charset="0"/>
                <a:ea typeface="Segoe UI Semilight" charset="0"/>
                <a:cs typeface="Segoe UI Semilight" charset="0"/>
              </a:rPr>
              <a:t>steel</a:t>
            </a:r>
            <a:endParaRPr sz="900" spc="20" dirty="0">
              <a:solidFill>
                <a:schemeClr val="tx1"/>
              </a:solidFill>
              <a:latin typeface="Segoe UI Semilight" charset="0"/>
              <a:ea typeface="Segoe UI Semilight" charset="0"/>
              <a:cs typeface="Segoe UI Semilight" charset="0"/>
            </a:endParaRPr>
          </a:p>
        </p:txBody>
      </p:sp>
      <p:sp>
        <p:nvSpPr>
          <p:cNvPr id="1127" name="Shape 1127"/>
          <p:cNvSpPr/>
          <p:nvPr/>
        </p:nvSpPr>
        <p:spPr>
          <a:xfrm flipV="1">
            <a:off x="6695156" y="1452329"/>
            <a:ext cx="1" cy="101104"/>
          </a:xfrm>
          <a:prstGeom prst="line">
            <a:avLst/>
          </a:prstGeom>
          <a:ln w="12700">
            <a:solidFill>
              <a:srgbClr val="B9C6D1">
                <a:alpha val="65150"/>
              </a:srgbClr>
            </a:solidFill>
            <a:custDash>
              <a:ds d="200000" sp="200000"/>
            </a:custDash>
            <a:miter lim="400000"/>
          </a:ln>
        </p:spPr>
        <p:txBody>
          <a:bodyPr lIns="20778" rIns="20778"/>
          <a:lstStyle/>
          <a:p>
            <a:endParaRPr sz="900" spc="20">
              <a:latin typeface="Segoe UI Semilight" charset="0"/>
              <a:ea typeface="Segoe UI Semilight" charset="0"/>
              <a:cs typeface="Segoe UI Semilight" charset="0"/>
            </a:endParaRPr>
          </a:p>
        </p:txBody>
      </p:sp>
      <p:sp>
        <p:nvSpPr>
          <p:cNvPr id="1128" name="Shape 1128"/>
          <p:cNvSpPr/>
          <p:nvPr/>
        </p:nvSpPr>
        <p:spPr>
          <a:xfrm flipV="1">
            <a:off x="6689385" y="1678273"/>
            <a:ext cx="1" cy="101104"/>
          </a:xfrm>
          <a:prstGeom prst="line">
            <a:avLst/>
          </a:prstGeom>
          <a:ln w="12700">
            <a:solidFill>
              <a:srgbClr val="B9C6D1">
                <a:alpha val="65150"/>
              </a:srgbClr>
            </a:solidFill>
            <a:custDash>
              <a:ds d="200000" sp="200000"/>
            </a:custDash>
            <a:miter lim="400000"/>
          </a:ln>
        </p:spPr>
        <p:txBody>
          <a:bodyPr lIns="20778" rIns="20778"/>
          <a:lstStyle/>
          <a:p>
            <a:endParaRPr sz="900" spc="20">
              <a:latin typeface="Segoe UI Semilight" charset="0"/>
              <a:ea typeface="Segoe UI Semilight" charset="0"/>
              <a:cs typeface="Segoe UI Semilight" charset="0"/>
            </a:endParaRPr>
          </a:p>
        </p:txBody>
      </p:sp>
      <p:sp>
        <p:nvSpPr>
          <p:cNvPr id="22" name="Shape 163">
            <a:extLst>
              <a:ext uri="{FF2B5EF4-FFF2-40B4-BE49-F238E27FC236}">
                <a16:creationId xmlns:a16="http://schemas.microsoft.com/office/drawing/2014/main" id="{91A770CE-A149-EC46-B9BD-91EEC60D160C}"/>
              </a:ext>
            </a:extLst>
          </p:cNvPr>
          <p:cNvSpPr>
            <a:spLocks noGrp="1"/>
          </p:cNvSpPr>
          <p:nvPr>
            <p:ph type="sldNum" sz="quarter" idx="4"/>
          </p:nvPr>
        </p:nvSpPr>
        <p:spPr>
          <a:xfrm>
            <a:off x="776042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4</a:t>
            </a:fld>
            <a:endParaRPr lang="uk-UA"/>
          </a:p>
        </p:txBody>
      </p:sp>
      <p:sp>
        <p:nvSpPr>
          <p:cNvPr id="7" name="矩形 6"/>
          <p:cNvSpPr/>
          <p:nvPr/>
        </p:nvSpPr>
        <p:spPr>
          <a:xfrm>
            <a:off x="7760426" y="4433677"/>
            <a:ext cx="1065491" cy="453831"/>
          </a:xfrm>
          <a:prstGeom prst="rect">
            <a:avLst/>
          </a:prstGeom>
          <a:blipFill dpi="0" rotWithShape="1">
            <a:blip r:embed="rId3">
              <a:alphaModFix amt="85000"/>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cxnSp>
        <p:nvCxnSpPr>
          <p:cNvPr id="35" name="直線接點 34"/>
          <p:cNvCxnSpPr/>
          <p:nvPr/>
        </p:nvCxnSpPr>
        <p:spPr>
          <a:xfrm>
            <a:off x="5463540" y="1669561"/>
            <a:ext cx="518160"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43" name="直線接點 42"/>
          <p:cNvCxnSpPr/>
          <p:nvPr/>
        </p:nvCxnSpPr>
        <p:spPr>
          <a:xfrm flipV="1">
            <a:off x="4761865" y="1669562"/>
            <a:ext cx="701675" cy="69719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47" name="Shape 1126"/>
          <p:cNvSpPr/>
          <p:nvPr/>
        </p:nvSpPr>
        <p:spPr>
          <a:xfrm>
            <a:off x="6117428" y="1162491"/>
            <a:ext cx="1509454" cy="2010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20000"/>
              </a:lnSpc>
              <a:defRPr sz="2000">
                <a:solidFill>
                  <a:srgbClr val="FFFFFF"/>
                </a:solidFill>
                <a:latin typeface="San Francisco Display Bold"/>
                <a:ea typeface="San Francisco Display Bold"/>
                <a:cs typeface="San Francisco Display Bold"/>
                <a:sym typeface="San Francisco Display Bold"/>
              </a:defRPr>
            </a:pPr>
            <a:r>
              <a:rPr lang="en-US" sz="1200" spc="30" dirty="0" smtClean="0">
                <a:solidFill>
                  <a:schemeClr val="tx2"/>
                </a:solidFill>
                <a:latin typeface="Segoe UI Light" panose="020B0502040204020203" pitchFamily="34" charset="0"/>
                <a:ea typeface="Segoe UI Semilight" charset="0"/>
                <a:cs typeface="Segoe UI Light" panose="020B0502040204020203" pitchFamily="34" charset="0"/>
              </a:rPr>
              <a:t>PCB</a:t>
            </a:r>
            <a:endParaRPr sz="1200" spc="30" dirty="0">
              <a:solidFill>
                <a:schemeClr val="tx2"/>
              </a:solidFill>
              <a:latin typeface="Segoe UI Light" panose="020B0502040204020203" pitchFamily="34" charset="0"/>
              <a:ea typeface="Segoe UI Semilight" charset="0"/>
              <a:cs typeface="Segoe UI Light" panose="020B0502040204020203" pitchFamily="34" charset="0"/>
            </a:endParaRPr>
          </a:p>
        </p:txBody>
      </p:sp>
      <p:sp>
        <p:nvSpPr>
          <p:cNvPr id="48" name="Shape 1119"/>
          <p:cNvSpPr/>
          <p:nvPr/>
        </p:nvSpPr>
        <p:spPr>
          <a:xfrm>
            <a:off x="6790510" y="1822964"/>
            <a:ext cx="772611"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smtClean="0">
                <a:solidFill>
                  <a:schemeClr val="tx1"/>
                </a:solidFill>
                <a:latin typeface="Segoe UI Semilight" charset="0"/>
                <a:ea typeface="Segoe UI Semilight" charset="0"/>
                <a:cs typeface="Segoe UI Semilight" charset="0"/>
              </a:rPr>
              <a:t>RGB Led Light</a:t>
            </a:r>
            <a:endParaRPr sz="900" spc="20" dirty="0">
              <a:solidFill>
                <a:schemeClr val="tx1"/>
              </a:solidFill>
              <a:latin typeface="Segoe UI Semilight" charset="0"/>
              <a:ea typeface="Segoe UI Semilight" charset="0"/>
              <a:cs typeface="Segoe UI Semilight" charset="0"/>
            </a:endParaRPr>
          </a:p>
        </p:txBody>
      </p:sp>
      <p:sp>
        <p:nvSpPr>
          <p:cNvPr id="49" name="Shape 1123"/>
          <p:cNvSpPr/>
          <p:nvPr/>
        </p:nvSpPr>
        <p:spPr>
          <a:xfrm>
            <a:off x="6119507" y="1822963"/>
            <a:ext cx="501062"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lnSpc>
                <a:spcPct val="120000"/>
              </a:lnSpc>
              <a:defRPr sz="1400">
                <a:solidFill>
                  <a:srgbClr val="B9C6D1"/>
                </a:solidFill>
                <a:latin typeface="San Francisco Display Bold"/>
                <a:ea typeface="San Francisco Display Bold"/>
                <a:cs typeface="San Francisco Display Bold"/>
                <a:sym typeface="San Francisco Display Bold"/>
              </a:defRPr>
            </a:lvl1pPr>
          </a:lstStyle>
          <a:p>
            <a:r>
              <a:rPr lang="en-US" altLang="zh-TW" sz="900" spc="20" dirty="0" smtClean="0">
                <a:solidFill>
                  <a:schemeClr val="tx1"/>
                </a:solidFill>
                <a:latin typeface="Segoe UI Semilight" charset="0"/>
                <a:ea typeface="Segoe UI Semilight" charset="0"/>
                <a:cs typeface="Segoe UI Semilight" charset="0"/>
              </a:rPr>
              <a:t>Indicator</a:t>
            </a:r>
            <a:endParaRPr sz="900" spc="20" dirty="0">
              <a:solidFill>
                <a:schemeClr val="tx1"/>
              </a:solidFill>
              <a:latin typeface="Segoe UI Semilight" charset="0"/>
              <a:ea typeface="Segoe UI Semilight" charset="0"/>
              <a:cs typeface="Segoe UI Semilight" charset="0"/>
            </a:endParaRPr>
          </a:p>
        </p:txBody>
      </p:sp>
      <p:sp>
        <p:nvSpPr>
          <p:cNvPr id="50" name="Shape 1128"/>
          <p:cNvSpPr/>
          <p:nvPr/>
        </p:nvSpPr>
        <p:spPr>
          <a:xfrm flipV="1">
            <a:off x="6689385" y="1904216"/>
            <a:ext cx="1" cy="101104"/>
          </a:xfrm>
          <a:prstGeom prst="line">
            <a:avLst/>
          </a:prstGeom>
          <a:ln w="12700">
            <a:solidFill>
              <a:srgbClr val="B9C6D1">
                <a:alpha val="65150"/>
              </a:srgbClr>
            </a:solidFill>
            <a:custDash>
              <a:ds d="200000" sp="200000"/>
            </a:custDash>
            <a:miter lim="400000"/>
          </a:ln>
        </p:spPr>
        <p:txBody>
          <a:bodyPr lIns="20778" rIns="20778"/>
          <a:lstStyle/>
          <a:p>
            <a:endParaRPr sz="900" spc="20">
              <a:latin typeface="Segoe UI Semilight" charset="0"/>
              <a:ea typeface="Segoe UI Semilight" charset="0"/>
              <a:cs typeface="Segoe UI Semilight" charset="0"/>
            </a:endParaRPr>
          </a:p>
        </p:txBody>
      </p:sp>
      <p:sp>
        <p:nvSpPr>
          <p:cNvPr id="51" name="Shape 1119"/>
          <p:cNvSpPr/>
          <p:nvPr/>
        </p:nvSpPr>
        <p:spPr>
          <a:xfrm>
            <a:off x="6790510" y="2063195"/>
            <a:ext cx="1711008" cy="590931"/>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smtClean="0">
                <a:solidFill>
                  <a:schemeClr val="tx1"/>
                </a:solidFill>
                <a:latin typeface="Segoe UI Semilight" charset="0"/>
                <a:ea typeface="Segoe UI Semilight" charset="0"/>
                <a:cs typeface="Segoe UI Semilight" charset="0"/>
              </a:rPr>
              <a:t>Liquid Detection</a:t>
            </a:r>
            <a:endParaRPr sz="900" spc="20" dirty="0">
              <a:solidFill>
                <a:schemeClr val="tx1"/>
              </a:solidFill>
              <a:latin typeface="Segoe UI Semilight" charset="0"/>
              <a:ea typeface="Segoe UI Semilight" charset="0"/>
              <a:cs typeface="Segoe UI Semilight" charset="0"/>
            </a:endParaRPr>
          </a:p>
          <a:p>
            <a:pPr>
              <a:lnSpc>
                <a:spcPct val="120000"/>
              </a:lnSpc>
              <a:defRPr sz="1400">
                <a:solidFill>
                  <a:srgbClr val="A7A7A7"/>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Tilt Sensor</a:t>
            </a:r>
          </a:p>
          <a:p>
            <a:pPr>
              <a:lnSpc>
                <a:spcPct val="120000"/>
              </a:lnSpc>
              <a:defRPr sz="1400">
                <a:solidFill>
                  <a:srgbClr val="A7A7A7"/>
                </a:solidFill>
                <a:latin typeface="San Francisco Display Light"/>
                <a:ea typeface="San Francisco Display Light"/>
                <a:cs typeface="San Francisco Display Light"/>
                <a:sym typeface="San Francisco Display Light"/>
              </a:defRPr>
            </a:pPr>
            <a:r>
              <a:rPr lang="en-US" altLang="zh-TW" sz="900" spc="20" dirty="0" smtClean="0">
                <a:solidFill>
                  <a:schemeClr val="tx1"/>
                </a:solidFill>
                <a:latin typeface="Segoe UI Semilight" charset="0"/>
                <a:ea typeface="Segoe UI Semilight" charset="0"/>
                <a:cs typeface="Segoe UI Semilight" charset="0"/>
              </a:rPr>
              <a:t>Normally </a:t>
            </a:r>
            <a:r>
              <a:rPr lang="en-US" altLang="zh-TW" sz="900" spc="20" dirty="0">
                <a:solidFill>
                  <a:schemeClr val="tx1"/>
                </a:solidFill>
                <a:latin typeface="Segoe UI Semilight" charset="0"/>
                <a:ea typeface="Segoe UI Semilight" charset="0"/>
                <a:cs typeface="Segoe UI Semilight" charset="0"/>
              </a:rPr>
              <a:t>closed </a:t>
            </a:r>
            <a:r>
              <a:rPr lang="en-US" altLang="zh-TW" sz="900" spc="20" dirty="0" smtClean="0">
                <a:solidFill>
                  <a:schemeClr val="tx1"/>
                </a:solidFill>
                <a:latin typeface="Segoe UI Semilight" charset="0"/>
                <a:ea typeface="Segoe UI Semilight" charset="0"/>
                <a:cs typeface="Segoe UI Semilight" charset="0"/>
              </a:rPr>
              <a:t>valve (optional)</a:t>
            </a:r>
            <a:endParaRPr sz="900" spc="20" dirty="0">
              <a:solidFill>
                <a:schemeClr val="tx1"/>
              </a:solidFill>
              <a:latin typeface="Segoe UI Semilight" charset="0"/>
              <a:ea typeface="Segoe UI Semilight" charset="0"/>
              <a:cs typeface="Segoe UI Semilight" charset="0"/>
            </a:endParaRPr>
          </a:p>
        </p:txBody>
      </p:sp>
      <p:sp>
        <p:nvSpPr>
          <p:cNvPr id="52" name="Shape 1123"/>
          <p:cNvSpPr/>
          <p:nvPr/>
        </p:nvSpPr>
        <p:spPr>
          <a:xfrm>
            <a:off x="6119507" y="2063194"/>
            <a:ext cx="496253"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lnSpc>
                <a:spcPct val="120000"/>
              </a:lnSpc>
              <a:defRPr sz="1400">
                <a:solidFill>
                  <a:srgbClr val="B9C6D1"/>
                </a:solidFill>
                <a:latin typeface="San Francisco Display Bold"/>
                <a:ea typeface="San Francisco Display Bold"/>
                <a:cs typeface="San Francisco Display Bold"/>
                <a:sym typeface="San Francisco Display Bold"/>
              </a:defRPr>
            </a:lvl1pPr>
          </a:lstStyle>
          <a:p>
            <a:r>
              <a:rPr lang="en-US" altLang="zh-TW" sz="900" spc="20" dirty="0" smtClean="0">
                <a:solidFill>
                  <a:schemeClr val="tx1"/>
                </a:solidFill>
                <a:latin typeface="Segoe UI Semilight" charset="0"/>
                <a:ea typeface="Segoe UI Semilight" charset="0"/>
                <a:cs typeface="Segoe UI Semilight" charset="0"/>
              </a:rPr>
              <a:t>Flow Ctrl</a:t>
            </a:r>
            <a:endParaRPr sz="900" spc="20" dirty="0">
              <a:solidFill>
                <a:schemeClr val="tx1"/>
              </a:solidFill>
              <a:latin typeface="Segoe UI Semilight" charset="0"/>
              <a:ea typeface="Segoe UI Semilight" charset="0"/>
              <a:cs typeface="Segoe UI Semilight" charset="0"/>
            </a:endParaRPr>
          </a:p>
        </p:txBody>
      </p:sp>
      <p:sp>
        <p:nvSpPr>
          <p:cNvPr id="53" name="Shape 1128"/>
          <p:cNvSpPr/>
          <p:nvPr/>
        </p:nvSpPr>
        <p:spPr>
          <a:xfrm flipV="1">
            <a:off x="6689385" y="2144447"/>
            <a:ext cx="1" cy="101104"/>
          </a:xfrm>
          <a:prstGeom prst="line">
            <a:avLst/>
          </a:prstGeom>
          <a:ln w="12700">
            <a:solidFill>
              <a:srgbClr val="B9C6D1">
                <a:alpha val="65150"/>
              </a:srgbClr>
            </a:solidFill>
            <a:custDash>
              <a:ds d="200000" sp="200000"/>
            </a:custDash>
            <a:miter lim="400000"/>
          </a:ln>
        </p:spPr>
        <p:txBody>
          <a:bodyPr lIns="20778" rIns="20778"/>
          <a:lstStyle/>
          <a:p>
            <a:endParaRPr sz="900" spc="20">
              <a:latin typeface="Segoe UI Semilight" charset="0"/>
              <a:ea typeface="Segoe UI Semilight" charset="0"/>
              <a:cs typeface="Segoe UI Semilight" charset="0"/>
            </a:endParaRPr>
          </a:p>
        </p:txBody>
      </p:sp>
      <p:sp>
        <p:nvSpPr>
          <p:cNvPr id="54" name="Shape 1119"/>
          <p:cNvSpPr/>
          <p:nvPr/>
        </p:nvSpPr>
        <p:spPr>
          <a:xfrm>
            <a:off x="6785195" y="2585067"/>
            <a:ext cx="869111" cy="4247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a:solidFill>
                  <a:schemeClr val="tx1"/>
                </a:solidFill>
                <a:latin typeface="Segoe UI Semilight" charset="0"/>
                <a:ea typeface="Segoe UI Semilight" charset="0"/>
                <a:cs typeface="Segoe UI Semilight" charset="0"/>
              </a:rPr>
              <a:t>Mercury </a:t>
            </a:r>
            <a:r>
              <a:rPr lang="en-US" sz="900" spc="20" dirty="0" smtClean="0">
                <a:solidFill>
                  <a:schemeClr val="tx1"/>
                </a:solidFill>
                <a:latin typeface="Segoe UI Semilight" charset="0"/>
                <a:ea typeface="Segoe UI Semilight" charset="0"/>
                <a:cs typeface="Segoe UI Semilight" charset="0"/>
              </a:rPr>
              <a:t>battery</a:t>
            </a:r>
          </a:p>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en-US" sz="900" spc="20" dirty="0">
                <a:solidFill>
                  <a:schemeClr val="tx1"/>
                </a:solidFill>
                <a:latin typeface="Segoe UI Semilight" charset="0"/>
                <a:ea typeface="Segoe UI Semilight" charset="0"/>
                <a:cs typeface="Segoe UI Semilight" charset="0"/>
              </a:rPr>
              <a:t>Lithium battery</a:t>
            </a:r>
            <a:endParaRPr sz="900" spc="20" dirty="0">
              <a:solidFill>
                <a:schemeClr val="tx1"/>
              </a:solidFill>
              <a:latin typeface="Segoe UI Semilight" charset="0"/>
              <a:ea typeface="Segoe UI Semilight" charset="0"/>
              <a:cs typeface="Segoe UI Semilight" charset="0"/>
            </a:endParaRPr>
          </a:p>
        </p:txBody>
      </p:sp>
      <p:sp>
        <p:nvSpPr>
          <p:cNvPr id="55" name="Shape 1123"/>
          <p:cNvSpPr/>
          <p:nvPr/>
        </p:nvSpPr>
        <p:spPr>
          <a:xfrm>
            <a:off x="6114192" y="2585066"/>
            <a:ext cx="407768" cy="258532"/>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lnSpc>
                <a:spcPct val="120000"/>
              </a:lnSpc>
              <a:defRPr sz="1400">
                <a:solidFill>
                  <a:srgbClr val="B9C6D1"/>
                </a:solidFill>
                <a:latin typeface="San Francisco Display Bold"/>
                <a:ea typeface="San Francisco Display Bold"/>
                <a:cs typeface="San Francisco Display Bold"/>
                <a:sym typeface="San Francisco Display Bold"/>
              </a:defRPr>
            </a:lvl1pPr>
          </a:lstStyle>
          <a:p>
            <a:r>
              <a:rPr lang="en-US" sz="900" spc="20" dirty="0" smtClean="0">
                <a:solidFill>
                  <a:schemeClr val="tx1"/>
                </a:solidFill>
                <a:latin typeface="Segoe UI Semilight" charset="0"/>
                <a:ea typeface="Segoe UI Semilight" charset="0"/>
                <a:cs typeface="Segoe UI Semilight" charset="0"/>
              </a:rPr>
              <a:t>Battery</a:t>
            </a:r>
            <a:endParaRPr sz="900" spc="20" dirty="0">
              <a:solidFill>
                <a:schemeClr val="tx1"/>
              </a:solidFill>
              <a:latin typeface="Segoe UI Semilight" charset="0"/>
              <a:ea typeface="Segoe UI Semilight" charset="0"/>
              <a:cs typeface="Segoe UI Semilight" charset="0"/>
            </a:endParaRPr>
          </a:p>
        </p:txBody>
      </p:sp>
      <p:sp>
        <p:nvSpPr>
          <p:cNvPr id="56" name="Shape 1128"/>
          <p:cNvSpPr/>
          <p:nvPr/>
        </p:nvSpPr>
        <p:spPr>
          <a:xfrm flipV="1">
            <a:off x="6684070" y="2666319"/>
            <a:ext cx="1" cy="101104"/>
          </a:xfrm>
          <a:prstGeom prst="line">
            <a:avLst/>
          </a:prstGeom>
          <a:ln w="12700">
            <a:solidFill>
              <a:srgbClr val="B9C6D1">
                <a:alpha val="65150"/>
              </a:srgbClr>
            </a:solidFill>
            <a:custDash>
              <a:ds d="200000" sp="200000"/>
            </a:custDash>
            <a:miter lim="400000"/>
          </a:ln>
        </p:spPr>
        <p:txBody>
          <a:bodyPr lIns="20778" rIns="20778"/>
          <a:lstStyle/>
          <a:p>
            <a:endParaRPr sz="900" spc="20">
              <a:latin typeface="Segoe UI Semilight" charset="0"/>
              <a:ea typeface="Segoe UI Semilight" charset="0"/>
              <a:cs typeface="Segoe UI Semilight" charset="0"/>
            </a:endParaRPr>
          </a:p>
        </p:txBody>
      </p:sp>
      <p:cxnSp>
        <p:nvCxnSpPr>
          <p:cNvPr id="59" name="直線接點 58"/>
          <p:cNvCxnSpPr/>
          <p:nvPr/>
        </p:nvCxnSpPr>
        <p:spPr>
          <a:xfrm>
            <a:off x="5463540" y="773728"/>
            <a:ext cx="518160"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1" name="直線接點 60"/>
          <p:cNvCxnSpPr/>
          <p:nvPr/>
        </p:nvCxnSpPr>
        <p:spPr>
          <a:xfrm flipV="1">
            <a:off x="4460240" y="773728"/>
            <a:ext cx="1003300" cy="89583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77" name="Shape 1126"/>
          <p:cNvSpPr/>
          <p:nvPr/>
        </p:nvSpPr>
        <p:spPr>
          <a:xfrm>
            <a:off x="6114192" y="3127055"/>
            <a:ext cx="1509454"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20000"/>
              </a:lnSpc>
              <a:defRPr sz="2000">
                <a:solidFill>
                  <a:srgbClr val="FFFFFF"/>
                </a:solidFill>
                <a:latin typeface="San Francisco Display Bold"/>
                <a:ea typeface="San Francisco Display Bold"/>
                <a:cs typeface="San Francisco Display Bold"/>
                <a:sym typeface="San Francisco Display Bold"/>
              </a:defRPr>
            </a:pPr>
            <a:r>
              <a:rPr lang="en-US" altLang="zh-TW" sz="1200" spc="30" dirty="0" smtClean="0">
                <a:solidFill>
                  <a:schemeClr val="tx2"/>
                </a:solidFill>
                <a:latin typeface="Segoe UI Light" panose="020B0502040204020203" pitchFamily="34" charset="0"/>
                <a:ea typeface="Segoe UI Semilight" charset="0"/>
                <a:cs typeface="Segoe UI Light" panose="020B0502040204020203" pitchFamily="34" charset="0"/>
              </a:rPr>
              <a:t>Rubber Gasket</a:t>
            </a:r>
            <a:endParaRPr sz="1200" spc="30" dirty="0" smtClean="0">
              <a:solidFill>
                <a:schemeClr val="tx2"/>
              </a:solidFill>
              <a:latin typeface="Segoe UI Light" panose="020B0502040204020203" pitchFamily="34" charset="0"/>
              <a:ea typeface="Segoe UI Semilight" charset="0"/>
              <a:cs typeface="Segoe UI Light" panose="020B0502040204020203" pitchFamily="34" charset="0"/>
            </a:endParaRP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Different size rings to fit various bottles</a:t>
            </a:r>
            <a:endParaRPr sz="900" spc="20" dirty="0">
              <a:solidFill>
                <a:schemeClr val="tx1"/>
              </a:solidFill>
              <a:latin typeface="Segoe UI Semilight" charset="0"/>
              <a:ea typeface="Segoe UI Semilight" charset="0"/>
              <a:cs typeface="Segoe UI Semilight" charset="0"/>
            </a:endParaRPr>
          </a:p>
        </p:txBody>
      </p:sp>
      <p:sp>
        <p:nvSpPr>
          <p:cNvPr id="78" name="Shape 1126"/>
          <p:cNvSpPr/>
          <p:nvPr/>
        </p:nvSpPr>
        <p:spPr>
          <a:xfrm>
            <a:off x="6123159" y="3803479"/>
            <a:ext cx="1509454"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ct val="120000"/>
              </a:lnSpc>
              <a:defRPr sz="2000">
                <a:solidFill>
                  <a:srgbClr val="FFFFFF"/>
                </a:solidFill>
                <a:latin typeface="San Francisco Display Bold"/>
                <a:ea typeface="San Francisco Display Bold"/>
                <a:cs typeface="San Francisco Display Bold"/>
                <a:sym typeface="San Francisco Display Bold"/>
              </a:defRPr>
            </a:pPr>
            <a:r>
              <a:rPr lang="en-US" sz="1200" spc="30" dirty="0" smtClean="0">
                <a:solidFill>
                  <a:schemeClr val="tx2"/>
                </a:solidFill>
                <a:latin typeface="Segoe UI Light" panose="020B0502040204020203" pitchFamily="34" charset="0"/>
                <a:ea typeface="Segoe UI Semilight" charset="0"/>
                <a:cs typeface="Segoe UI Light" panose="020B0502040204020203" pitchFamily="34" charset="0"/>
              </a:rPr>
              <a:t>Reflowing hole </a:t>
            </a:r>
            <a:endParaRPr sz="1200" spc="30" dirty="0">
              <a:solidFill>
                <a:schemeClr val="tx2"/>
              </a:solidFill>
              <a:latin typeface="Segoe UI Light" panose="020B0502040204020203" pitchFamily="34" charset="0"/>
              <a:ea typeface="Segoe UI Semilight" charset="0"/>
              <a:cs typeface="Segoe UI Light" panose="020B0502040204020203" pitchFamily="34" charset="0"/>
            </a:endParaRP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Reflowing hole for air circulation</a:t>
            </a:r>
            <a:endParaRPr sz="900" spc="20" dirty="0">
              <a:solidFill>
                <a:schemeClr val="tx1"/>
              </a:solidFill>
              <a:latin typeface="Segoe UI Semilight" charset="0"/>
              <a:ea typeface="Segoe UI Semilight" charset="0"/>
              <a:cs typeface="Segoe UI Semilight" charset="0"/>
            </a:endParaRPr>
          </a:p>
        </p:txBody>
      </p:sp>
      <p:cxnSp>
        <p:nvCxnSpPr>
          <p:cNvPr id="79" name="直線接點 78"/>
          <p:cNvCxnSpPr/>
          <p:nvPr/>
        </p:nvCxnSpPr>
        <p:spPr>
          <a:xfrm>
            <a:off x="4655820" y="3234988"/>
            <a:ext cx="1325880"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80" name="直線接點 79"/>
          <p:cNvCxnSpPr/>
          <p:nvPr/>
        </p:nvCxnSpPr>
        <p:spPr>
          <a:xfrm>
            <a:off x="4320540" y="3917276"/>
            <a:ext cx="1661160"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pic>
        <p:nvPicPr>
          <p:cNvPr id="60" name="圖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793" y="3008663"/>
            <a:ext cx="1118122" cy="2133701"/>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7633" y="0"/>
            <a:ext cx="2058126" cy="5143500"/>
          </a:xfrm>
          <a:prstGeom prst="rect">
            <a:avLst/>
          </a:prstGeom>
        </p:spPr>
      </p:pic>
    </p:spTree>
    <p:extLst>
      <p:ext uri="{BB962C8B-B14F-4D97-AF65-F5344CB8AC3E}">
        <p14:creationId xmlns:p14="http://schemas.microsoft.com/office/powerpoint/2010/main" val="63910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11183" y="2396997"/>
            <a:ext cx="2875639" cy="2763092"/>
          </a:xfrm>
          <a:prstGeom prst="rect">
            <a:avLst/>
          </a:prstGeom>
          <a:gradFill>
            <a:gsLst>
              <a:gs pos="0">
                <a:schemeClr val="bg1"/>
              </a:gs>
              <a:gs pos="6000">
                <a:schemeClr val="bg1">
                  <a:alpha val="0"/>
                </a:schemeClr>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638" name="Shape 638"/>
          <p:cNvSpPr>
            <a:spLocks noGrp="1"/>
          </p:cNvSpPr>
          <p:nvPr>
            <p:ph type="sldNum" sz="quarter" idx="4294967295"/>
          </p:nvPr>
        </p:nvSpPr>
        <p:spPr>
          <a:xfrm>
            <a:off x="8184304" y="261017"/>
            <a:ext cx="150681" cy="17697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Segoe UI Semilight" charset="0"/>
                <a:ea typeface="Segoe UI Semilight" charset="0"/>
                <a:cs typeface="Segoe UI Semilight" charset="0"/>
              </a:rPr>
              <a:t>5</a:t>
            </a:fld>
            <a:endParaRPr>
              <a:latin typeface="Segoe UI Semilight" charset="0"/>
              <a:ea typeface="Segoe UI Semilight" charset="0"/>
              <a:cs typeface="Segoe UI Semilight" charset="0"/>
            </a:endParaRPr>
          </a:p>
        </p:txBody>
      </p:sp>
      <p:pic>
        <p:nvPicPr>
          <p:cNvPr id="3" name="Picture Placeholder 2"/>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a:stretch>
            <a:fillRect/>
          </a:stretch>
        </p:blipFill>
        <p:spPr>
          <a:xfrm>
            <a:off x="705" y="1"/>
            <a:ext cx="2285648" cy="1880897"/>
          </a:xfrm>
        </p:spPr>
      </p:pic>
      <p:sp>
        <p:nvSpPr>
          <p:cNvPr id="644" name="Shape 644"/>
          <p:cNvSpPr/>
          <p:nvPr/>
        </p:nvSpPr>
        <p:spPr>
          <a:xfrm>
            <a:off x="3159902" y="1990437"/>
            <a:ext cx="2824196" cy="11079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a:lnSpc>
                <a:spcPct val="150000"/>
              </a:lnSpc>
              <a:defRPr sz="1400">
                <a:solidFill>
                  <a:srgbClr val="FFFFFF"/>
                </a:solidFill>
                <a:latin typeface="San Francisco Display Bold"/>
                <a:ea typeface="San Francisco Display Bold"/>
                <a:cs typeface="San Francisco Display Bold"/>
                <a:sym typeface="San Francisco Display Bold"/>
              </a:defRPr>
            </a:pPr>
            <a:r>
              <a:rPr lang="en-US" sz="1800" spc="20" dirty="0">
                <a:solidFill>
                  <a:schemeClr val="tx2"/>
                </a:solidFill>
                <a:latin typeface="Segoe UI Semilight" charset="0"/>
                <a:ea typeface="Segoe UI Semilight" charset="0"/>
                <a:cs typeface="Segoe UI Semilight" charset="0"/>
              </a:rPr>
              <a:t>SCENARIO</a:t>
            </a:r>
          </a:p>
          <a:p>
            <a:pPr>
              <a:lnSpc>
                <a:spcPct val="150000"/>
              </a:lnSpc>
              <a:defRPr sz="1400">
                <a:solidFill>
                  <a:srgbClr val="FFFFFF"/>
                </a:solidFill>
                <a:latin typeface="San Francisco Display Bold"/>
                <a:ea typeface="San Francisco Display Bold"/>
                <a:cs typeface="San Francisco Display Bold"/>
                <a:sym typeface="San Francisco Display Bold"/>
              </a:defRPr>
            </a:pPr>
            <a:r>
              <a:rPr lang="en-US" sz="1000" spc="20" dirty="0">
                <a:solidFill>
                  <a:srgbClr val="2F3038"/>
                </a:solidFill>
                <a:latin typeface="Segoe UI Semilight" charset="0"/>
                <a:ea typeface="Segoe UI Semilight" charset="0"/>
                <a:cs typeface="Segoe UI Semilight" charset="0"/>
              </a:rPr>
              <a:t>For beginners that want to be a bartender mixing his own cocktail, </a:t>
            </a:r>
            <a:r>
              <a:rPr lang="en-US" sz="1000" spc="20" dirty="0" err="1">
                <a:solidFill>
                  <a:srgbClr val="2F3038"/>
                </a:solidFill>
                <a:latin typeface="Segoe UI Semilight" charset="0"/>
                <a:ea typeface="Segoe UI Semilight" charset="0"/>
                <a:cs typeface="Segoe UI Semilight" charset="0"/>
              </a:rPr>
              <a:t>Capit</a:t>
            </a:r>
            <a:r>
              <a:rPr lang="en-US" sz="1000" spc="20" dirty="0">
                <a:solidFill>
                  <a:srgbClr val="2F3038"/>
                </a:solidFill>
                <a:latin typeface="Segoe UI Semilight" charset="0"/>
                <a:ea typeface="Segoe UI Semilight" charset="0"/>
                <a:cs typeface="Segoe UI Semilight" charset="0"/>
              </a:rPr>
              <a:t> is the go-to solution. </a:t>
            </a:r>
          </a:p>
          <a:p>
            <a:pPr>
              <a:lnSpc>
                <a:spcPct val="150000"/>
              </a:lnSpc>
              <a:defRPr sz="1400">
                <a:solidFill>
                  <a:srgbClr val="FFFFFF"/>
                </a:solidFill>
                <a:latin typeface="San Francisco Display Bold"/>
                <a:ea typeface="San Francisco Display Bold"/>
                <a:cs typeface="San Francisco Display Bold"/>
                <a:sym typeface="San Francisco Display Bold"/>
              </a:defRPr>
            </a:pPr>
            <a:r>
              <a:rPr lang="en-US" sz="1000" spc="20" dirty="0">
                <a:solidFill>
                  <a:srgbClr val="2F3038"/>
                </a:solidFill>
                <a:latin typeface="Segoe UI Semilight" charset="0"/>
                <a:ea typeface="Segoe UI Semilight" charset="0"/>
                <a:cs typeface="Segoe UI Semilight" charset="0"/>
              </a:rPr>
              <a:t>With features such as </a:t>
            </a:r>
            <a:endParaRPr sz="1000" spc="20" dirty="0">
              <a:solidFill>
                <a:srgbClr val="2F3038"/>
              </a:solidFill>
              <a:latin typeface="Segoe UI Semilight" charset="0"/>
              <a:ea typeface="Segoe UI Semilight" charset="0"/>
              <a:cs typeface="Segoe UI Semilight" charset="0"/>
            </a:endParaRPr>
          </a:p>
        </p:txBody>
      </p:sp>
      <p:pic>
        <p:nvPicPr>
          <p:cNvPr id="4" name="Picture Placeholder 3"/>
          <p:cNvPicPr>
            <a:picLocks noGrp="1" noChangeAspect="1"/>
          </p:cNvPicPr>
          <p:nvPr>
            <p:ph type="pic" sz="quarter" idx="23"/>
          </p:nvPr>
        </p:nvPicPr>
        <p:blipFill rotWithShape="1">
          <a:blip r:embed="rId3" cstate="print">
            <a:extLst>
              <a:ext uri="{28A0092B-C50C-407E-A947-70E740481C1C}">
                <a14:useLocalDpi xmlns:a14="http://schemas.microsoft.com/office/drawing/2010/main" val="0"/>
              </a:ext>
            </a:extLst>
          </a:blip>
          <a:srcRect/>
          <a:stretch/>
        </p:blipFill>
        <p:spPr>
          <a:xfrm>
            <a:off x="2286352" y="1"/>
            <a:ext cx="2285648" cy="1880897"/>
          </a:xfrm>
        </p:spPr>
      </p:pic>
      <p:pic>
        <p:nvPicPr>
          <p:cNvPr id="5" name="Picture Placeholder 4"/>
          <p:cNvPicPr>
            <a:picLocks noGrp="1" noChangeAspect="1"/>
          </p:cNvPicPr>
          <p:nvPr>
            <p:ph type="pic" sz="quarter" idx="23"/>
          </p:nvPr>
        </p:nvPicPr>
        <p:blipFill rotWithShape="1">
          <a:blip r:embed="rId4" cstate="print">
            <a:extLst>
              <a:ext uri="{28A0092B-C50C-407E-A947-70E740481C1C}">
                <a14:useLocalDpi xmlns:a14="http://schemas.microsoft.com/office/drawing/2010/main" val="0"/>
              </a:ext>
            </a:extLst>
          </a:blip>
          <a:srcRect/>
          <a:stretch/>
        </p:blipFill>
        <p:spPr>
          <a:xfrm>
            <a:off x="4572000" y="1"/>
            <a:ext cx="2285648" cy="1880897"/>
          </a:xfrm>
        </p:spPr>
      </p:pic>
      <p:pic>
        <p:nvPicPr>
          <p:cNvPr id="6" name="Picture Placeholder 5"/>
          <p:cNvPicPr>
            <a:picLocks noGrp="1" noChangeAspect="1"/>
          </p:cNvPicPr>
          <p:nvPr>
            <p:ph type="pic" sz="quarter" idx="23"/>
          </p:nvPr>
        </p:nvPicPr>
        <p:blipFill rotWithShape="1">
          <a:blip r:embed="rId5" cstate="print">
            <a:extLst>
              <a:ext uri="{28A0092B-C50C-407E-A947-70E740481C1C}">
                <a14:useLocalDpi xmlns:a14="http://schemas.microsoft.com/office/drawing/2010/main" val="0"/>
              </a:ext>
            </a:extLst>
          </a:blip>
          <a:srcRect/>
          <a:stretch/>
        </p:blipFill>
        <p:spPr>
          <a:xfrm>
            <a:off x="6857647" y="1"/>
            <a:ext cx="2285648" cy="1880897"/>
          </a:xfrm>
        </p:spPr>
      </p:pic>
      <p:pic>
        <p:nvPicPr>
          <p:cNvPr id="9" name="圖片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5240" y="0"/>
            <a:ext cx="2298859" cy="1879998"/>
          </a:xfrm>
          <a:prstGeom prst="rect">
            <a:avLst/>
          </a:prstGeom>
        </p:spPr>
      </p:pic>
      <p:pic>
        <p:nvPicPr>
          <p:cNvPr id="8" name="圖片 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p:blipFill>
        <p:spPr>
          <a:xfrm>
            <a:off x="2283104" y="0"/>
            <a:ext cx="2279372" cy="1880898"/>
          </a:xfrm>
          <a:prstGeom prst="rect">
            <a:avLst/>
          </a:prstGeom>
        </p:spPr>
      </p:pic>
      <p:pic>
        <p:nvPicPr>
          <p:cNvPr id="10" name="圖片 9"/>
          <p:cNvPicPr>
            <a:picLocks noChangeAspect="1"/>
          </p:cNvPicPr>
          <p:nvPr/>
        </p:nvPicPr>
        <p:blipFill rotWithShape="1">
          <a:blip r:embed="rId9" cstate="print">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a:stretch/>
        </p:blipFill>
        <p:spPr>
          <a:xfrm>
            <a:off x="4552950" y="1"/>
            <a:ext cx="2300288" cy="1879997"/>
          </a:xfrm>
          <a:prstGeom prst="rect">
            <a:avLst/>
          </a:prstGeom>
        </p:spPr>
      </p:pic>
      <p:pic>
        <p:nvPicPr>
          <p:cNvPr id="11" name="圖片 10"/>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p:blipFill>
        <p:spPr>
          <a:xfrm>
            <a:off x="6848475" y="716"/>
            <a:ext cx="2300288" cy="1880182"/>
          </a:xfrm>
          <a:prstGeom prst="rect">
            <a:avLst/>
          </a:prstGeom>
        </p:spPr>
      </p:pic>
      <p:sp>
        <p:nvSpPr>
          <p:cNvPr id="24" name="Shape 816"/>
          <p:cNvSpPr/>
          <p:nvPr/>
        </p:nvSpPr>
        <p:spPr>
          <a:xfrm>
            <a:off x="3197553" y="3275380"/>
            <a:ext cx="2286203"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1000" spc="20" dirty="0">
                <a:solidFill>
                  <a:schemeClr val="tx1">
                    <a:alpha val="70000"/>
                  </a:schemeClr>
                </a:solidFill>
                <a:latin typeface="Segoe UI Semilight" charset="0"/>
                <a:ea typeface="Segoe UI Semilight" charset="0"/>
                <a:cs typeface="Segoe UI Semilight" charset="0"/>
              </a:rPr>
              <a:t>Finding the right cocktail in just one tap</a:t>
            </a:r>
          </a:p>
        </p:txBody>
      </p:sp>
      <p:sp>
        <p:nvSpPr>
          <p:cNvPr id="25" name="Shape 817"/>
          <p:cNvSpPr/>
          <p:nvPr/>
        </p:nvSpPr>
        <p:spPr>
          <a:xfrm>
            <a:off x="3089197" y="3325999"/>
            <a:ext cx="68039" cy="68039"/>
          </a:xfrm>
          <a:prstGeom prst="ellipse">
            <a:avLst/>
          </a:prstGeom>
          <a:solidFill>
            <a:schemeClr val="tx1"/>
          </a:solidFill>
          <a:ln w="12700">
            <a:miter lim="400000"/>
          </a:ln>
        </p:spPr>
        <p:txBody>
          <a:bodyPr lIns="20778" rIns="20778" anchor="ctr"/>
          <a:lstStyle/>
          <a:p>
            <a:pPr>
              <a:defRPr>
                <a:solidFill>
                  <a:srgbClr val="C73647"/>
                </a:solidFill>
              </a:defRPr>
            </a:pPr>
            <a:endParaRPr sz="808">
              <a:latin typeface="Segoe UI Semilight" charset="0"/>
              <a:ea typeface="Segoe UI Semilight" charset="0"/>
              <a:cs typeface="Segoe UI Semilight" charset="0"/>
            </a:endParaRPr>
          </a:p>
        </p:txBody>
      </p:sp>
      <p:sp>
        <p:nvSpPr>
          <p:cNvPr id="26" name="Shape 816"/>
          <p:cNvSpPr/>
          <p:nvPr/>
        </p:nvSpPr>
        <p:spPr>
          <a:xfrm>
            <a:off x="3197553" y="3629680"/>
            <a:ext cx="2519819"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1000" spc="20" dirty="0">
                <a:solidFill>
                  <a:schemeClr val="tx1">
                    <a:alpha val="70000"/>
                  </a:schemeClr>
                </a:solidFill>
                <a:latin typeface="Segoe UI Semilight" charset="0"/>
                <a:ea typeface="Segoe UI Semilight" charset="0"/>
                <a:cs typeface="Segoe UI Semilight" charset="0"/>
              </a:rPr>
              <a:t>Mixing drinks with the perfect portion of each ingredient</a:t>
            </a:r>
          </a:p>
        </p:txBody>
      </p:sp>
      <p:sp>
        <p:nvSpPr>
          <p:cNvPr id="27" name="Shape 817"/>
          <p:cNvSpPr/>
          <p:nvPr/>
        </p:nvSpPr>
        <p:spPr>
          <a:xfrm>
            <a:off x="3089197" y="3688738"/>
            <a:ext cx="68039" cy="68039"/>
          </a:xfrm>
          <a:prstGeom prst="ellipse">
            <a:avLst/>
          </a:prstGeom>
          <a:solidFill>
            <a:schemeClr val="tx1"/>
          </a:solidFill>
          <a:ln w="12700">
            <a:miter lim="400000"/>
          </a:ln>
        </p:spPr>
        <p:txBody>
          <a:bodyPr lIns="20778" rIns="20778" anchor="ctr"/>
          <a:lstStyle/>
          <a:p>
            <a:pPr>
              <a:defRPr>
                <a:solidFill>
                  <a:srgbClr val="C73647"/>
                </a:solidFill>
              </a:defRPr>
            </a:pPr>
            <a:endParaRPr sz="808">
              <a:latin typeface="Segoe UI Semilight" charset="0"/>
              <a:ea typeface="Segoe UI Semilight" charset="0"/>
              <a:cs typeface="Segoe UI Semilight" charset="0"/>
            </a:endParaRPr>
          </a:p>
        </p:txBody>
      </p:sp>
      <p:sp>
        <p:nvSpPr>
          <p:cNvPr id="28" name="Shape 816"/>
          <p:cNvSpPr/>
          <p:nvPr/>
        </p:nvSpPr>
        <p:spPr>
          <a:xfrm>
            <a:off x="3197553" y="4168646"/>
            <a:ext cx="1577035"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1000" spc="20" dirty="0">
                <a:solidFill>
                  <a:schemeClr val="tx1">
                    <a:alpha val="70000"/>
                  </a:schemeClr>
                </a:solidFill>
                <a:latin typeface="Segoe UI Semilight" charset="0"/>
                <a:ea typeface="Segoe UI Semilight" charset="0"/>
                <a:cs typeface="Segoe UI Semilight" charset="0"/>
              </a:rPr>
              <a:t>Managing bottles of spirits </a:t>
            </a:r>
          </a:p>
        </p:txBody>
      </p:sp>
      <p:sp>
        <p:nvSpPr>
          <p:cNvPr id="29" name="Shape 817"/>
          <p:cNvSpPr/>
          <p:nvPr/>
        </p:nvSpPr>
        <p:spPr>
          <a:xfrm>
            <a:off x="3089197" y="4219265"/>
            <a:ext cx="68039" cy="68039"/>
          </a:xfrm>
          <a:prstGeom prst="ellipse">
            <a:avLst/>
          </a:prstGeom>
          <a:solidFill>
            <a:schemeClr val="tx1"/>
          </a:solidFill>
          <a:ln w="12700">
            <a:miter lim="400000"/>
          </a:ln>
        </p:spPr>
        <p:txBody>
          <a:bodyPr lIns="20778" rIns="20778" anchor="ctr"/>
          <a:lstStyle/>
          <a:p>
            <a:pPr>
              <a:defRPr>
                <a:solidFill>
                  <a:srgbClr val="C73647"/>
                </a:solidFill>
              </a:defRPr>
            </a:pPr>
            <a:endParaRPr sz="808">
              <a:latin typeface="Segoe UI Semilight" charset="0"/>
              <a:ea typeface="Segoe UI Semilight" charset="0"/>
              <a:cs typeface="Segoe UI Semilight" charset="0"/>
            </a:endParaRPr>
          </a:p>
        </p:txBody>
      </p:sp>
      <p:sp>
        <p:nvSpPr>
          <p:cNvPr id="30" name="Shape 816"/>
          <p:cNvSpPr/>
          <p:nvPr/>
        </p:nvSpPr>
        <p:spPr>
          <a:xfrm>
            <a:off x="3197553" y="4522947"/>
            <a:ext cx="1941878"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1000" spc="20" dirty="0">
                <a:solidFill>
                  <a:schemeClr val="tx1">
                    <a:alpha val="70000"/>
                  </a:schemeClr>
                </a:solidFill>
                <a:latin typeface="Segoe UI Semilight" charset="0"/>
                <a:ea typeface="Segoe UI Semilight" charset="0"/>
                <a:cs typeface="Segoe UI Semilight" charset="0"/>
              </a:rPr>
              <a:t>Publishing unique cocktail recipes</a:t>
            </a:r>
          </a:p>
        </p:txBody>
      </p:sp>
      <p:sp>
        <p:nvSpPr>
          <p:cNvPr id="31" name="Shape 817"/>
          <p:cNvSpPr/>
          <p:nvPr/>
        </p:nvSpPr>
        <p:spPr>
          <a:xfrm>
            <a:off x="3089197" y="4573566"/>
            <a:ext cx="68039" cy="68039"/>
          </a:xfrm>
          <a:prstGeom prst="ellipse">
            <a:avLst/>
          </a:prstGeom>
          <a:solidFill>
            <a:schemeClr val="tx1"/>
          </a:solidFill>
          <a:ln w="12700">
            <a:miter lim="400000"/>
          </a:ln>
        </p:spPr>
        <p:txBody>
          <a:bodyPr lIns="20778" rIns="20778" anchor="ctr"/>
          <a:lstStyle/>
          <a:p>
            <a:pPr>
              <a:defRPr>
                <a:solidFill>
                  <a:srgbClr val="C73647"/>
                </a:solidFill>
              </a:defRPr>
            </a:pPr>
            <a:endParaRPr sz="808">
              <a:latin typeface="Segoe UI Semilight" charset="0"/>
              <a:ea typeface="Segoe UI Semilight" charset="0"/>
              <a:cs typeface="Segoe UI Semilight" charset="0"/>
            </a:endParaRPr>
          </a:p>
        </p:txBody>
      </p:sp>
      <p:sp>
        <p:nvSpPr>
          <p:cNvPr id="23" name="矩形 22">
            <a:extLst>
              <a:ext uri="{FF2B5EF4-FFF2-40B4-BE49-F238E27FC236}">
                <a16:creationId xmlns:a16="http://schemas.microsoft.com/office/drawing/2014/main" id="{370D1135-E173-4C88-84CA-BA897A4D82CF}"/>
              </a:ext>
            </a:extLst>
          </p:cNvPr>
          <p:cNvSpPr/>
          <p:nvPr/>
        </p:nvSpPr>
        <p:spPr>
          <a:xfrm>
            <a:off x="6123029" y="2396997"/>
            <a:ext cx="2863793" cy="2763092"/>
          </a:xfrm>
          <a:prstGeom prst="rect">
            <a:avLst/>
          </a:prstGeom>
          <a:blipFill dpi="0" rotWithShape="1">
            <a:blip r:embed="rId13" cstate="print">
              <a:extLs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32" name="矩形 31">
            <a:extLst>
              <a:ext uri="{FF2B5EF4-FFF2-40B4-BE49-F238E27FC236}">
                <a16:creationId xmlns:a16="http://schemas.microsoft.com/office/drawing/2014/main" id="{D9A259B8-9E90-4DE6-9AA7-90F9D3E1F411}"/>
              </a:ext>
            </a:extLst>
          </p:cNvPr>
          <p:cNvSpPr/>
          <p:nvPr/>
        </p:nvSpPr>
        <p:spPr>
          <a:xfrm>
            <a:off x="6977595" y="2941858"/>
            <a:ext cx="1603570" cy="2527470"/>
          </a:xfrm>
          <a:prstGeom prst="rect">
            <a:avLst/>
          </a:prstGeom>
          <a:blipFill dpi="0" rotWithShape="1">
            <a:blip r:embed="rId14">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pic>
        <p:nvPicPr>
          <p:cNvPr id="36" name="圖片 35">
            <a:extLst>
              <a:ext uri="{FF2B5EF4-FFF2-40B4-BE49-F238E27FC236}">
                <a16:creationId xmlns:a16="http://schemas.microsoft.com/office/drawing/2014/main" id="{336AF260-AF82-4EFD-B9A5-0EA5DF496A3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2076" y="2502524"/>
            <a:ext cx="2688558" cy="2644610"/>
          </a:xfrm>
          <a:prstGeom prst="rect">
            <a:avLst/>
          </a:prstGeom>
        </p:spPr>
      </p:pic>
      <p:pic>
        <p:nvPicPr>
          <p:cNvPr id="12" name="圖片 11"/>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1335138" y="2822865"/>
            <a:ext cx="1188000" cy="2124000"/>
          </a:xfrm>
          <a:prstGeom prst="rect">
            <a:avLst/>
          </a:prstGeom>
        </p:spPr>
      </p:pic>
      <p:sp>
        <p:nvSpPr>
          <p:cNvPr id="33" name="矩形 32">
            <a:extLst>
              <a:ext uri="{FF2B5EF4-FFF2-40B4-BE49-F238E27FC236}">
                <a16:creationId xmlns:a16="http://schemas.microsoft.com/office/drawing/2014/main" id="{1A8468F2-4ECF-4266-B3B3-931BBB589128}"/>
              </a:ext>
            </a:extLst>
          </p:cNvPr>
          <p:cNvSpPr/>
          <p:nvPr/>
        </p:nvSpPr>
        <p:spPr>
          <a:xfrm>
            <a:off x="1335138" y="2822865"/>
            <a:ext cx="1188000" cy="2124000"/>
          </a:xfrm>
          <a:prstGeom prst="rect">
            <a:avLst/>
          </a:prstGeom>
          <a:blipFill dpi="0" rotWithShape="1">
            <a:blip r:embed="rId18" cstate="print">
              <a:extLs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35" name="矩形 34">
            <a:extLst>
              <a:ext uri="{FF2B5EF4-FFF2-40B4-BE49-F238E27FC236}">
                <a16:creationId xmlns:a16="http://schemas.microsoft.com/office/drawing/2014/main" id="{3B6F1BD7-C78B-4438-B012-D9C86D66F592}"/>
              </a:ext>
            </a:extLst>
          </p:cNvPr>
          <p:cNvSpPr/>
          <p:nvPr/>
        </p:nvSpPr>
        <p:spPr>
          <a:xfrm>
            <a:off x="1335138" y="2822865"/>
            <a:ext cx="1188000" cy="2124000"/>
          </a:xfrm>
          <a:prstGeom prst="rect">
            <a:avLst/>
          </a:prstGeom>
          <a:blipFill dpi="0" rotWithShape="1">
            <a:blip r:embed="rId19" cstate="print">
              <a:extLs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34" name="矩形 33">
            <a:extLst>
              <a:ext uri="{FF2B5EF4-FFF2-40B4-BE49-F238E27FC236}">
                <a16:creationId xmlns:a16="http://schemas.microsoft.com/office/drawing/2014/main" id="{CA665C36-5E0E-424F-950A-102401B72A80}"/>
              </a:ext>
            </a:extLst>
          </p:cNvPr>
          <p:cNvSpPr/>
          <p:nvPr/>
        </p:nvSpPr>
        <p:spPr>
          <a:xfrm>
            <a:off x="1335138" y="2822865"/>
            <a:ext cx="1188000" cy="2124000"/>
          </a:xfrm>
          <a:prstGeom prst="rect">
            <a:avLst/>
          </a:prstGeom>
          <a:blipFill dpi="0" rotWithShape="1">
            <a:blip r:embed="rId20" cstate="print">
              <a:extLs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pic>
        <p:nvPicPr>
          <p:cNvPr id="37" name="圖片 36">
            <a:extLst>
              <a:ext uri="{FF2B5EF4-FFF2-40B4-BE49-F238E27FC236}">
                <a16:creationId xmlns:a16="http://schemas.microsoft.com/office/drawing/2014/main" id="{E39D3820-383E-49EC-8543-02036FA4CE2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98219" y="4899418"/>
            <a:ext cx="1679252" cy="247716"/>
          </a:xfrm>
          <a:prstGeom prst="rect">
            <a:avLst/>
          </a:prstGeom>
        </p:spPr>
      </p:pic>
      <p:sp>
        <p:nvSpPr>
          <p:cNvPr id="2" name="矩形 1">
            <a:extLst>
              <a:ext uri="{FF2B5EF4-FFF2-40B4-BE49-F238E27FC236}">
                <a16:creationId xmlns:a16="http://schemas.microsoft.com/office/drawing/2014/main" id="{52E09C8D-7560-4ACC-AC11-0EC523B2417C}"/>
              </a:ext>
            </a:extLst>
          </p:cNvPr>
          <p:cNvSpPr/>
          <p:nvPr/>
        </p:nvSpPr>
        <p:spPr>
          <a:xfrm>
            <a:off x="6421348" y="2706236"/>
            <a:ext cx="2730252" cy="2570388"/>
          </a:xfrm>
          <a:prstGeom prst="rect">
            <a:avLst/>
          </a:prstGeom>
          <a:blipFill dpi="0" rotWithShape="1">
            <a:blip r:embed="rId22" cstate="print">
              <a:extLst>
                <a:ext uri="{28A0092B-C50C-407E-A947-70E740481C1C}">
                  <a14:useLocalDpi xmlns:a14="http://schemas.microsoft.com/office/drawing/2010/main" val="0"/>
                </a:ext>
              </a:extLst>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13" name="矩形 12"/>
          <p:cNvSpPr/>
          <p:nvPr/>
        </p:nvSpPr>
        <p:spPr>
          <a:xfrm>
            <a:off x="-15240" y="0"/>
            <a:ext cx="9166840" cy="1880898"/>
          </a:xfrm>
          <a:prstGeom prst="rect">
            <a:avLst/>
          </a:prstGeom>
          <a:gradFill>
            <a:gsLst>
              <a:gs pos="0">
                <a:srgbClr val="252526">
                  <a:alpha val="0"/>
                </a:srgbClr>
              </a:gs>
              <a:gs pos="69000">
                <a:srgbClr val="252526">
                  <a:alpha val="24000"/>
                </a:srgbClr>
              </a:gs>
            </a:gsLst>
            <a:lin ang="5400000" scaled="1"/>
          </a:gradFill>
          <a:ln>
            <a:noFill/>
          </a:ln>
          <a:effectLst>
            <a:outerShdw blurRad="127000" dist="63500" dir="81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zh-TW" altLang="en-US" sz="999"/>
          </a:p>
        </p:txBody>
      </p:sp>
      <p:pic>
        <p:nvPicPr>
          <p:cNvPr id="14" name="圖片 1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111183" y="2140299"/>
            <a:ext cx="2824196" cy="3004903"/>
          </a:xfrm>
          <a:prstGeom prst="rect">
            <a:avLst/>
          </a:prstGeom>
        </p:spPr>
      </p:pic>
    </p:spTree>
    <p:extLst>
      <p:ext uri="{BB962C8B-B14F-4D97-AF65-F5344CB8AC3E}">
        <p14:creationId xmlns:p14="http://schemas.microsoft.com/office/powerpoint/2010/main" val="31708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24"/>
                                        </p:tgtEl>
                                        <p:attrNameLst>
                                          <p:attrName>style.color</p:attrName>
                                        </p:attrNameLst>
                                      </p:cBhvr>
                                      <p:to>
                                        <a:srgbClr val="4FA800"/>
                                      </p:to>
                                    </p:animClr>
                                  </p:childTnLst>
                                </p:cTn>
                              </p:par>
                              <p:par>
                                <p:cTn id="7" presetID="15" presetClass="emph" presetSubtype="0" grpId="2" nodeType="withEffect">
                                  <p:stCondLst>
                                    <p:cond delay="0"/>
                                  </p:stCondLst>
                                  <p:endCondLst>
                                    <p:cond evt="onNext" delay="0">
                                      <p:tgtEl>
                                        <p:sldTgt/>
                                      </p:tgtEl>
                                    </p:cond>
                                  </p:endCondLst>
                                  <p:childTnLst>
                                    <p:set>
                                      <p:cBhvr override="childStyle">
                                        <p:cTn id="8" dur="indefinite"/>
                                        <p:tgtEl>
                                          <p:spTgt spid="24"/>
                                        </p:tgtEl>
                                        <p:attrNameLst>
                                          <p:attrName>style.fontWeight</p:attrName>
                                        </p:attrNameLst>
                                      </p:cBhvr>
                                      <p:to>
                                        <p:strVal val="bold"/>
                                      </p:to>
                                    </p:set>
                                  </p:childTnLst>
                                </p:cTn>
                              </p:par>
                              <p:par>
                                <p:cTn id="9" presetID="1" presetClass="emph" presetSubtype="2" fill="hold" nodeType="withEffect">
                                  <p:stCondLst>
                                    <p:cond delay="0"/>
                                  </p:stCondLst>
                                  <p:childTnLst>
                                    <p:animClr clrSpc="rgb" dir="cw">
                                      <p:cBhvr>
                                        <p:cTn id="10" dur="250" fill="hold"/>
                                        <p:tgtEl>
                                          <p:spTgt spid="25"/>
                                        </p:tgtEl>
                                        <p:attrNameLst>
                                          <p:attrName>fillcolor</p:attrName>
                                        </p:attrNameLst>
                                      </p:cBhvr>
                                      <p:to>
                                        <a:srgbClr val="00B050"/>
                                      </p:to>
                                    </p:animClr>
                                    <p:set>
                                      <p:cBhvr>
                                        <p:cTn id="11" dur="250" fill="hold"/>
                                        <p:tgtEl>
                                          <p:spTgt spid="25"/>
                                        </p:tgtEl>
                                        <p:attrNameLst>
                                          <p:attrName>fill.type</p:attrName>
                                        </p:attrNameLst>
                                      </p:cBhvr>
                                      <p:to>
                                        <p:strVal val="solid"/>
                                      </p:to>
                                    </p:set>
                                    <p:set>
                                      <p:cBhvr>
                                        <p:cTn id="12" dur="250" fill="hold"/>
                                        <p:tgtEl>
                                          <p:spTgt spid="25"/>
                                        </p:tgtEl>
                                        <p:attrNameLst>
                                          <p:attrName>fill.on</p:attrName>
                                        </p:attrNameLst>
                                      </p:cBhvr>
                                      <p:to>
                                        <p:strVal val="true"/>
                                      </p:to>
                                    </p:se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0" nodeType="clickEffect">
                                  <p:stCondLst>
                                    <p:cond delay="0"/>
                                  </p:stCondLst>
                                  <p:childTnLst>
                                    <p:animClr clrSpc="rgb" dir="cw">
                                      <p:cBhvr override="childStyle">
                                        <p:cTn id="28" dur="250" fill="hold"/>
                                        <p:tgtEl>
                                          <p:spTgt spid="26"/>
                                        </p:tgtEl>
                                        <p:attrNameLst>
                                          <p:attrName>style.color</p:attrName>
                                        </p:attrNameLst>
                                      </p:cBhvr>
                                      <p:to>
                                        <a:srgbClr val="4FA800"/>
                                      </p:to>
                                    </p:animClr>
                                  </p:childTnLst>
                                </p:cTn>
                              </p:par>
                              <p:par>
                                <p:cTn id="29" presetID="15" presetClass="emph" presetSubtype="0" grpId="2" nodeType="withEffect">
                                  <p:stCondLst>
                                    <p:cond delay="0"/>
                                  </p:stCondLst>
                                  <p:endCondLst>
                                    <p:cond evt="onNext" delay="0">
                                      <p:tgtEl>
                                        <p:sldTgt/>
                                      </p:tgtEl>
                                    </p:cond>
                                  </p:endCondLst>
                                  <p:childTnLst>
                                    <p:set>
                                      <p:cBhvr override="childStyle">
                                        <p:cTn id="30" dur="indefinite"/>
                                        <p:tgtEl>
                                          <p:spTgt spid="26"/>
                                        </p:tgtEl>
                                        <p:attrNameLst>
                                          <p:attrName>style.fontWeight</p:attrName>
                                        </p:attrNameLst>
                                      </p:cBhvr>
                                      <p:to>
                                        <p:strVal val="bold"/>
                                      </p:to>
                                    </p:set>
                                  </p:childTnLst>
                                </p:cTn>
                              </p:par>
                              <p:par>
                                <p:cTn id="31" presetID="1" presetClass="emph" presetSubtype="2" fill="hold" nodeType="withEffect">
                                  <p:stCondLst>
                                    <p:cond delay="0"/>
                                  </p:stCondLst>
                                  <p:childTnLst>
                                    <p:animClr clrSpc="rgb" dir="cw">
                                      <p:cBhvr>
                                        <p:cTn id="32" dur="250" fill="hold"/>
                                        <p:tgtEl>
                                          <p:spTgt spid="27"/>
                                        </p:tgtEl>
                                        <p:attrNameLst>
                                          <p:attrName>fillcolor</p:attrName>
                                        </p:attrNameLst>
                                      </p:cBhvr>
                                      <p:to>
                                        <a:srgbClr val="00B050"/>
                                      </p:to>
                                    </p:animClr>
                                    <p:set>
                                      <p:cBhvr>
                                        <p:cTn id="33" dur="250" fill="hold"/>
                                        <p:tgtEl>
                                          <p:spTgt spid="27"/>
                                        </p:tgtEl>
                                        <p:attrNameLst>
                                          <p:attrName>fill.type</p:attrName>
                                        </p:attrNameLst>
                                      </p:cBhvr>
                                      <p:to>
                                        <p:strVal val="solid"/>
                                      </p:to>
                                    </p:set>
                                    <p:set>
                                      <p:cBhvr>
                                        <p:cTn id="34" dur="250" fill="hold"/>
                                        <p:tgtEl>
                                          <p:spTgt spid="27"/>
                                        </p:tgtEl>
                                        <p:attrNameLst>
                                          <p:attrName>fill.on</p:attrName>
                                        </p:attrNameLst>
                                      </p:cBhvr>
                                      <p:to>
                                        <p:strVal val="true"/>
                                      </p:to>
                                    </p:set>
                                  </p:childTnLst>
                                </p:cTn>
                              </p:par>
                              <p:par>
                                <p:cTn id="35" presetID="3" presetClass="emph" presetSubtype="2" fill="hold" grpId="1" nodeType="withEffect">
                                  <p:stCondLst>
                                    <p:cond delay="0"/>
                                  </p:stCondLst>
                                  <p:childTnLst>
                                    <p:animClr clrSpc="rgb" dir="cw">
                                      <p:cBhvr override="childStyle">
                                        <p:cTn id="36" dur="250" fill="hold"/>
                                        <p:tgtEl>
                                          <p:spTgt spid="24"/>
                                        </p:tgtEl>
                                        <p:attrNameLst>
                                          <p:attrName>style.color</p:attrName>
                                        </p:attrNameLst>
                                      </p:cBhvr>
                                      <p:to>
                                        <a:srgbClr val="4B4B4B"/>
                                      </p:to>
                                    </p:animClr>
                                  </p:childTnLst>
                                </p:cTn>
                              </p:par>
                              <p:par>
                                <p:cTn id="37" presetID="1" presetClass="emph" presetSubtype="2" fill="hold" nodeType="withEffect">
                                  <p:stCondLst>
                                    <p:cond delay="0"/>
                                  </p:stCondLst>
                                  <p:childTnLst>
                                    <p:animClr clrSpc="rgb" dir="cw">
                                      <p:cBhvr>
                                        <p:cTn id="38" dur="250" fill="hold"/>
                                        <p:tgtEl>
                                          <p:spTgt spid="25"/>
                                        </p:tgtEl>
                                        <p:attrNameLst>
                                          <p:attrName>fillcolor</p:attrName>
                                        </p:attrNameLst>
                                      </p:cBhvr>
                                      <p:to>
                                        <a:srgbClr val="4B4B4B"/>
                                      </p:to>
                                    </p:animClr>
                                    <p:set>
                                      <p:cBhvr>
                                        <p:cTn id="39" dur="250" fill="hold"/>
                                        <p:tgtEl>
                                          <p:spTgt spid="25"/>
                                        </p:tgtEl>
                                        <p:attrNameLst>
                                          <p:attrName>fill.type</p:attrName>
                                        </p:attrNameLst>
                                      </p:cBhvr>
                                      <p:to>
                                        <p:strVal val="solid"/>
                                      </p:to>
                                    </p:set>
                                    <p:set>
                                      <p:cBhvr>
                                        <p:cTn id="40" dur="250" fill="hold"/>
                                        <p:tgtEl>
                                          <p:spTgt spid="25"/>
                                        </p:tgtEl>
                                        <p:attrNameLst>
                                          <p:attrName>fill.on</p:attrName>
                                        </p:attrNameLst>
                                      </p:cBhvr>
                                      <p:to>
                                        <p:strVal val="true"/>
                                      </p:to>
                                    </p:se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xit" presetSubtype="0" fill="hold" nodeType="with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grpId="0" nodeType="clickEffect">
                                  <p:stCondLst>
                                    <p:cond delay="0"/>
                                  </p:stCondLst>
                                  <p:childTnLst>
                                    <p:animClr clrSpc="rgb" dir="cw">
                                      <p:cBhvr override="childStyle">
                                        <p:cTn id="56" dur="250" fill="hold"/>
                                        <p:tgtEl>
                                          <p:spTgt spid="28"/>
                                        </p:tgtEl>
                                        <p:attrNameLst>
                                          <p:attrName>style.color</p:attrName>
                                        </p:attrNameLst>
                                      </p:cBhvr>
                                      <p:to>
                                        <a:srgbClr val="4FA800"/>
                                      </p:to>
                                    </p:animClr>
                                  </p:childTnLst>
                                </p:cTn>
                              </p:par>
                              <p:par>
                                <p:cTn id="57" presetID="15" presetClass="emph" presetSubtype="0" grpId="2" nodeType="withEffect">
                                  <p:stCondLst>
                                    <p:cond delay="0"/>
                                  </p:stCondLst>
                                  <p:endCondLst>
                                    <p:cond evt="onNext" delay="0">
                                      <p:tgtEl>
                                        <p:sldTgt/>
                                      </p:tgtEl>
                                    </p:cond>
                                  </p:endCondLst>
                                  <p:childTnLst>
                                    <p:set>
                                      <p:cBhvr override="childStyle">
                                        <p:cTn id="58" dur="indefinite"/>
                                        <p:tgtEl>
                                          <p:spTgt spid="28"/>
                                        </p:tgtEl>
                                        <p:attrNameLst>
                                          <p:attrName>style.fontWeight</p:attrName>
                                        </p:attrNameLst>
                                      </p:cBhvr>
                                      <p:to>
                                        <p:strVal val="bold"/>
                                      </p:to>
                                    </p:set>
                                  </p:childTnLst>
                                </p:cTn>
                              </p:par>
                              <p:par>
                                <p:cTn id="59" presetID="1" presetClass="emph" presetSubtype="2" fill="hold" nodeType="withEffect">
                                  <p:stCondLst>
                                    <p:cond delay="0"/>
                                  </p:stCondLst>
                                  <p:childTnLst>
                                    <p:animClr clrSpc="rgb" dir="cw">
                                      <p:cBhvr>
                                        <p:cTn id="60" dur="250" fill="hold"/>
                                        <p:tgtEl>
                                          <p:spTgt spid="29"/>
                                        </p:tgtEl>
                                        <p:attrNameLst>
                                          <p:attrName>fillcolor</p:attrName>
                                        </p:attrNameLst>
                                      </p:cBhvr>
                                      <p:to>
                                        <a:srgbClr val="00B050"/>
                                      </p:to>
                                    </p:animClr>
                                    <p:set>
                                      <p:cBhvr>
                                        <p:cTn id="61" dur="250" fill="hold"/>
                                        <p:tgtEl>
                                          <p:spTgt spid="29"/>
                                        </p:tgtEl>
                                        <p:attrNameLst>
                                          <p:attrName>fill.type</p:attrName>
                                        </p:attrNameLst>
                                      </p:cBhvr>
                                      <p:to>
                                        <p:strVal val="solid"/>
                                      </p:to>
                                    </p:set>
                                    <p:set>
                                      <p:cBhvr>
                                        <p:cTn id="62" dur="250" fill="hold"/>
                                        <p:tgtEl>
                                          <p:spTgt spid="29"/>
                                        </p:tgtEl>
                                        <p:attrNameLst>
                                          <p:attrName>fill.on</p:attrName>
                                        </p:attrNameLst>
                                      </p:cBhvr>
                                      <p:to>
                                        <p:strVal val="true"/>
                                      </p:to>
                                    </p:set>
                                  </p:childTnLst>
                                </p:cTn>
                              </p:par>
                              <p:par>
                                <p:cTn id="63" presetID="3" presetClass="emph" presetSubtype="2" fill="hold" grpId="1" nodeType="withEffect">
                                  <p:stCondLst>
                                    <p:cond delay="0"/>
                                  </p:stCondLst>
                                  <p:childTnLst>
                                    <p:animClr clrSpc="rgb" dir="cw">
                                      <p:cBhvr override="childStyle">
                                        <p:cTn id="64" dur="250" fill="hold"/>
                                        <p:tgtEl>
                                          <p:spTgt spid="26"/>
                                        </p:tgtEl>
                                        <p:attrNameLst>
                                          <p:attrName>style.color</p:attrName>
                                        </p:attrNameLst>
                                      </p:cBhvr>
                                      <p:to>
                                        <a:srgbClr val="4B4B4B"/>
                                      </p:to>
                                    </p:animClr>
                                  </p:childTnLst>
                                </p:cTn>
                              </p:par>
                              <p:par>
                                <p:cTn id="65" presetID="1" presetClass="emph" presetSubtype="2" fill="hold" nodeType="withEffect">
                                  <p:stCondLst>
                                    <p:cond delay="0"/>
                                  </p:stCondLst>
                                  <p:childTnLst>
                                    <p:animClr clrSpc="rgb" dir="cw">
                                      <p:cBhvr>
                                        <p:cTn id="66" dur="250" fill="hold"/>
                                        <p:tgtEl>
                                          <p:spTgt spid="27"/>
                                        </p:tgtEl>
                                        <p:attrNameLst>
                                          <p:attrName>fillcolor</p:attrName>
                                        </p:attrNameLst>
                                      </p:cBhvr>
                                      <p:to>
                                        <a:srgbClr val="4B4B4B"/>
                                      </p:to>
                                    </p:animClr>
                                    <p:set>
                                      <p:cBhvr>
                                        <p:cTn id="67" dur="250" fill="hold"/>
                                        <p:tgtEl>
                                          <p:spTgt spid="27"/>
                                        </p:tgtEl>
                                        <p:attrNameLst>
                                          <p:attrName>fill.type</p:attrName>
                                        </p:attrNameLst>
                                      </p:cBhvr>
                                      <p:to>
                                        <p:strVal val="solid"/>
                                      </p:to>
                                    </p:set>
                                    <p:set>
                                      <p:cBhvr>
                                        <p:cTn id="68" dur="250" fill="hold"/>
                                        <p:tgtEl>
                                          <p:spTgt spid="27"/>
                                        </p:tgtEl>
                                        <p:attrNameLst>
                                          <p:attrName>fill.on</p:attrName>
                                        </p:attrNameLst>
                                      </p:cBhvr>
                                      <p:to>
                                        <p:strVal val="true"/>
                                      </p:to>
                                    </p:se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par>
                                <p:cTn id="78" presetID="10" presetClass="exit" presetSubtype="0" fill="hold" grpId="1" nodeType="withEffect">
                                  <p:stCondLst>
                                    <p:cond delay="0"/>
                                  </p:stCondLst>
                                  <p:childTnLst>
                                    <p:animEffect transition="out" filter="fade">
                                      <p:cBhvr>
                                        <p:cTn id="79" dur="500"/>
                                        <p:tgtEl>
                                          <p:spTgt spid="33"/>
                                        </p:tgtEl>
                                      </p:cBhvr>
                                    </p:animEffect>
                                    <p:set>
                                      <p:cBhvr>
                                        <p:cTn id="80" dur="1" fill="hold">
                                          <p:stCondLst>
                                            <p:cond delay="499"/>
                                          </p:stCondLst>
                                        </p:cTn>
                                        <p:tgtEl>
                                          <p:spTgt spid="33"/>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
                                        </p:tgtEl>
                                      </p:cBhvr>
                                    </p:animEffect>
                                    <p:set>
                                      <p:cBhvr>
                                        <p:cTn id="83" dur="1" fill="hold">
                                          <p:stCondLst>
                                            <p:cond delay="499"/>
                                          </p:stCondLst>
                                        </p:cTn>
                                        <p:tgtEl>
                                          <p:spTgt spid="2"/>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 presetClass="emph" presetSubtype="2" fill="hold" grpId="0" nodeType="clickEffect">
                                  <p:stCondLst>
                                    <p:cond delay="0"/>
                                  </p:stCondLst>
                                  <p:childTnLst>
                                    <p:animClr clrSpc="rgb" dir="cw">
                                      <p:cBhvr override="childStyle">
                                        <p:cTn id="87" dur="250" fill="hold"/>
                                        <p:tgtEl>
                                          <p:spTgt spid="30"/>
                                        </p:tgtEl>
                                        <p:attrNameLst>
                                          <p:attrName>style.color</p:attrName>
                                        </p:attrNameLst>
                                      </p:cBhvr>
                                      <p:to>
                                        <a:srgbClr val="4FA800"/>
                                      </p:to>
                                    </p:animClr>
                                  </p:childTnLst>
                                </p:cTn>
                              </p:par>
                              <p:par>
                                <p:cTn id="88" presetID="15" presetClass="emph" presetSubtype="0" grpId="1" nodeType="withEffect">
                                  <p:stCondLst>
                                    <p:cond delay="0"/>
                                  </p:stCondLst>
                                  <p:endCondLst>
                                    <p:cond evt="onNext" delay="0">
                                      <p:tgtEl>
                                        <p:sldTgt/>
                                      </p:tgtEl>
                                    </p:cond>
                                  </p:endCondLst>
                                  <p:childTnLst>
                                    <p:set>
                                      <p:cBhvr override="childStyle">
                                        <p:cTn id="89" dur="indefinite"/>
                                        <p:tgtEl>
                                          <p:spTgt spid="30"/>
                                        </p:tgtEl>
                                        <p:attrNameLst>
                                          <p:attrName>style.fontWeight</p:attrName>
                                        </p:attrNameLst>
                                      </p:cBhvr>
                                      <p:to>
                                        <p:strVal val="bold"/>
                                      </p:to>
                                    </p:set>
                                  </p:childTnLst>
                                </p:cTn>
                              </p:par>
                              <p:par>
                                <p:cTn id="90" presetID="1" presetClass="emph" presetSubtype="2" fill="hold" nodeType="withEffect">
                                  <p:stCondLst>
                                    <p:cond delay="0"/>
                                  </p:stCondLst>
                                  <p:childTnLst>
                                    <p:animClr clrSpc="rgb" dir="cw">
                                      <p:cBhvr>
                                        <p:cTn id="91" dur="250" fill="hold"/>
                                        <p:tgtEl>
                                          <p:spTgt spid="31"/>
                                        </p:tgtEl>
                                        <p:attrNameLst>
                                          <p:attrName>fillcolor</p:attrName>
                                        </p:attrNameLst>
                                      </p:cBhvr>
                                      <p:to>
                                        <a:srgbClr val="00B050"/>
                                      </p:to>
                                    </p:animClr>
                                    <p:set>
                                      <p:cBhvr>
                                        <p:cTn id="92" dur="250" fill="hold"/>
                                        <p:tgtEl>
                                          <p:spTgt spid="31"/>
                                        </p:tgtEl>
                                        <p:attrNameLst>
                                          <p:attrName>fill.type</p:attrName>
                                        </p:attrNameLst>
                                      </p:cBhvr>
                                      <p:to>
                                        <p:strVal val="solid"/>
                                      </p:to>
                                    </p:set>
                                    <p:set>
                                      <p:cBhvr>
                                        <p:cTn id="93" dur="250" fill="hold"/>
                                        <p:tgtEl>
                                          <p:spTgt spid="31"/>
                                        </p:tgtEl>
                                        <p:attrNameLst>
                                          <p:attrName>fill.on</p:attrName>
                                        </p:attrNameLst>
                                      </p:cBhvr>
                                      <p:to>
                                        <p:strVal val="true"/>
                                      </p:to>
                                    </p:set>
                                  </p:childTnLst>
                                </p:cTn>
                              </p:par>
                              <p:par>
                                <p:cTn id="94" presetID="3" presetClass="emph" presetSubtype="2" fill="hold" grpId="1" nodeType="withEffect">
                                  <p:stCondLst>
                                    <p:cond delay="0"/>
                                  </p:stCondLst>
                                  <p:childTnLst>
                                    <p:animClr clrSpc="rgb" dir="cw">
                                      <p:cBhvr override="childStyle">
                                        <p:cTn id="95" dur="250" fill="hold"/>
                                        <p:tgtEl>
                                          <p:spTgt spid="28"/>
                                        </p:tgtEl>
                                        <p:attrNameLst>
                                          <p:attrName>style.color</p:attrName>
                                        </p:attrNameLst>
                                      </p:cBhvr>
                                      <p:to>
                                        <a:srgbClr val="4B4B4B"/>
                                      </p:to>
                                    </p:animClr>
                                  </p:childTnLst>
                                </p:cTn>
                              </p:par>
                              <p:par>
                                <p:cTn id="96" presetID="1" presetClass="emph" presetSubtype="2" fill="hold" nodeType="withEffect">
                                  <p:stCondLst>
                                    <p:cond delay="0"/>
                                  </p:stCondLst>
                                  <p:childTnLst>
                                    <p:animClr clrSpc="rgb" dir="cw">
                                      <p:cBhvr>
                                        <p:cTn id="97" dur="250" fill="hold"/>
                                        <p:tgtEl>
                                          <p:spTgt spid="29"/>
                                        </p:tgtEl>
                                        <p:attrNameLst>
                                          <p:attrName>fillcolor</p:attrName>
                                        </p:attrNameLst>
                                      </p:cBhvr>
                                      <p:to>
                                        <a:srgbClr val="4B4B4B"/>
                                      </p:to>
                                    </p:animClr>
                                    <p:set>
                                      <p:cBhvr>
                                        <p:cTn id="98" dur="250" fill="hold"/>
                                        <p:tgtEl>
                                          <p:spTgt spid="29"/>
                                        </p:tgtEl>
                                        <p:attrNameLst>
                                          <p:attrName>fill.type</p:attrName>
                                        </p:attrNameLst>
                                      </p:cBhvr>
                                      <p:to>
                                        <p:strVal val="solid"/>
                                      </p:to>
                                    </p:set>
                                    <p:set>
                                      <p:cBhvr>
                                        <p:cTn id="99" dur="250" fill="hold"/>
                                        <p:tgtEl>
                                          <p:spTgt spid="29"/>
                                        </p:tgtEl>
                                        <p:attrNameLst>
                                          <p:attrName>fill.on</p:attrName>
                                        </p:attrNameLst>
                                      </p:cBhvr>
                                      <p:to>
                                        <p:strVal val="true"/>
                                      </p:to>
                                    </p:set>
                                  </p:childTnLst>
                                </p:cTn>
                              </p:par>
                              <p:par>
                                <p:cTn id="100" presetID="10"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500"/>
                                        <p:tgtEl>
                                          <p:spTgt spid="32"/>
                                        </p:tgtEl>
                                      </p:cBhvr>
                                    </p:animEffect>
                                  </p:childTnLst>
                                </p:cTn>
                              </p:par>
                              <p:par>
                                <p:cTn id="106" presetID="10" presetClass="exit" presetSubtype="0" fill="hold" grpId="1" nodeType="withEffect">
                                  <p:stCondLst>
                                    <p:cond delay="0"/>
                                  </p:stCondLst>
                                  <p:childTnLst>
                                    <p:animEffect transition="out" filter="fade">
                                      <p:cBhvr>
                                        <p:cTn id="107" dur="500"/>
                                        <p:tgtEl>
                                          <p:spTgt spid="34"/>
                                        </p:tgtEl>
                                      </p:cBhvr>
                                    </p:animEffect>
                                    <p:set>
                                      <p:cBhvr>
                                        <p:cTn id="108" dur="1" fill="hold">
                                          <p:stCondLst>
                                            <p:cond delay="499"/>
                                          </p:stCondLst>
                                        </p:cTn>
                                        <p:tgtEl>
                                          <p:spTgt spid="3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3"/>
                                        </p:tgtEl>
                                      </p:cBhvr>
                                    </p:animEffect>
                                    <p:set>
                                      <p:cBhvr>
                                        <p:cTn id="111" dur="1" fill="hold">
                                          <p:stCondLst>
                                            <p:cond delay="499"/>
                                          </p:stCondLst>
                                        </p:cTn>
                                        <p:tgtEl>
                                          <p:spTgt spid="23"/>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7"/>
                                        </p:tgtEl>
                                      </p:cBhvr>
                                    </p:animEffect>
                                    <p:set>
                                      <p:cBhvr>
                                        <p:cTn id="1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4" grpId="0" animBg="1"/>
      <p:bldP spid="24" grpId="1" animBg="1"/>
      <p:bldP spid="24" grpId="2" animBg="1"/>
      <p:bldP spid="26" grpId="0" animBg="1"/>
      <p:bldP spid="26" grpId="1" animBg="1"/>
      <p:bldP spid="26" grpId="2" animBg="1"/>
      <p:bldP spid="28" grpId="0" animBg="1"/>
      <p:bldP spid="28" grpId="1" animBg="1"/>
      <p:bldP spid="28" grpId="2" animBg="1"/>
      <p:bldP spid="30" grpId="0" animBg="1"/>
      <p:bldP spid="30" grpId="1" animBg="1"/>
      <p:bldP spid="23" grpId="0" animBg="1"/>
      <p:bldP spid="23" grpId="1" animBg="1"/>
      <p:bldP spid="32" grpId="0" animBg="1"/>
      <p:bldP spid="33" grpId="0" animBg="1"/>
      <p:bldP spid="33" grpId="1" animBg="1"/>
      <p:bldP spid="35" grpId="0" animBg="1"/>
      <p:bldP spid="34" grpId="0" animBg="1"/>
      <p:bldP spid="34" grpId="1"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7D6C4C-4DB0-0B43-B1F8-3E74D2DC716A}"/>
              </a:ext>
            </a:extLst>
          </p:cNvPr>
          <p:cNvPicPr>
            <a:picLocks noChangeAspect="1"/>
          </p:cNvPicPr>
          <p:nvPr/>
        </p:nvPicPr>
        <p:blipFill rotWithShape="1">
          <a:blip r:embed="rId2">
            <a:alphaModFix amt="41000"/>
          </a:blip>
          <a:srcRect l="22614" b="17113"/>
          <a:stretch/>
        </p:blipFill>
        <p:spPr>
          <a:xfrm>
            <a:off x="-1" y="419176"/>
            <a:ext cx="9434801" cy="4724324"/>
          </a:xfrm>
          <a:prstGeom prst="rect">
            <a:avLst/>
          </a:prstGeom>
        </p:spPr>
      </p:pic>
      <p:sp>
        <p:nvSpPr>
          <p:cNvPr id="109" name="矩形 194">
            <a:extLst>
              <a:ext uri="{FF2B5EF4-FFF2-40B4-BE49-F238E27FC236}">
                <a16:creationId xmlns:a16="http://schemas.microsoft.com/office/drawing/2014/main" id="{789110AE-3840-4114-A910-073AC1FB9F3F}"/>
              </a:ext>
            </a:extLst>
          </p:cNvPr>
          <p:cNvSpPr/>
          <p:nvPr/>
        </p:nvSpPr>
        <p:spPr>
          <a:xfrm flipV="1">
            <a:off x="7827606" y="4693328"/>
            <a:ext cx="849541" cy="140011"/>
          </a:xfrm>
          <a:prstGeom prst="rect">
            <a:avLst/>
          </a:prstGeom>
          <a:solidFill>
            <a:srgbClr val="B6DF8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sp>
        <p:nvSpPr>
          <p:cNvPr id="622" name="Shape 622"/>
          <p:cNvSpPr/>
          <p:nvPr/>
        </p:nvSpPr>
        <p:spPr>
          <a:xfrm>
            <a:off x="838554" y="681939"/>
            <a:ext cx="1564532"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3500">
                <a:solidFill>
                  <a:srgbClr val="FFFFFF"/>
                </a:solidFill>
                <a:latin typeface="San Francisco Display Thin"/>
                <a:ea typeface="San Francisco Display Thin"/>
                <a:cs typeface="San Francisco Display Thin"/>
                <a:sym typeface="San Francisco Display Thin"/>
              </a:defRPr>
            </a:pPr>
            <a:r>
              <a:rPr lang="en-US" altLang="zh-TW" sz="2400" spc="60" dirty="0" smtClean="0">
                <a:solidFill>
                  <a:schemeClr val="tx1"/>
                </a:solidFill>
                <a:latin typeface="Segoe UI Light" charset="0"/>
                <a:ea typeface="Segoe UI Light" charset="0"/>
                <a:cs typeface="Segoe UI Light" charset="0"/>
              </a:rPr>
              <a:t>Data</a:t>
            </a:r>
            <a:r>
              <a:rPr lang="en-US" sz="2400" spc="60" dirty="0" smtClean="0">
                <a:solidFill>
                  <a:schemeClr val="tx1"/>
                </a:solidFill>
                <a:latin typeface="Segoe UI Light" charset="0"/>
                <a:ea typeface="Segoe UI Light" charset="0"/>
                <a:cs typeface="Segoe UI Light" charset="0"/>
              </a:rPr>
              <a:t> Usage</a:t>
            </a:r>
            <a:endParaRPr lang="en-US" sz="2400" spc="60" dirty="0">
              <a:solidFill>
                <a:schemeClr val="tx1"/>
              </a:solidFill>
              <a:latin typeface="Segoe UI Light" charset="0"/>
              <a:ea typeface="Segoe UI Light" charset="0"/>
              <a:cs typeface="Segoe UI Light" charset="0"/>
            </a:endParaRPr>
          </a:p>
        </p:txBody>
      </p:sp>
      <p:sp>
        <p:nvSpPr>
          <p:cNvPr id="25" name="Shape 163">
            <a:extLst>
              <a:ext uri="{FF2B5EF4-FFF2-40B4-BE49-F238E27FC236}">
                <a16:creationId xmlns:a16="http://schemas.microsoft.com/office/drawing/2014/main" id="{E4013EEB-F81F-A945-A8CB-77CAAD96F8B7}"/>
              </a:ext>
            </a:extLst>
          </p:cNvPr>
          <p:cNvSpPr>
            <a:spLocks noGrp="1"/>
          </p:cNvSpPr>
          <p:nvPr>
            <p:ph type="sldNum" sz="quarter" idx="4"/>
          </p:nvPr>
        </p:nvSpPr>
        <p:spPr>
          <a:xfrm>
            <a:off x="7859486" y="269488"/>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6</a:t>
            </a:fld>
            <a:endParaRPr lang="uk-UA"/>
          </a:p>
        </p:txBody>
      </p:sp>
      <p:sp>
        <p:nvSpPr>
          <p:cNvPr id="86" name="矩形: 圓角 11">
            <a:extLst>
              <a:ext uri="{FF2B5EF4-FFF2-40B4-BE49-F238E27FC236}">
                <a16:creationId xmlns:a16="http://schemas.microsoft.com/office/drawing/2014/main" id="{25A65DFE-F599-4021-B434-FEBC0BAB9B4F}"/>
              </a:ext>
            </a:extLst>
          </p:cNvPr>
          <p:cNvSpPr/>
          <p:nvPr/>
        </p:nvSpPr>
        <p:spPr>
          <a:xfrm>
            <a:off x="855314" y="1992797"/>
            <a:ext cx="1271786" cy="1308294"/>
          </a:xfrm>
          <a:prstGeom prst="roundRect">
            <a:avLst/>
          </a:prstGeom>
          <a:solidFill>
            <a:srgbClr val="B1EFF1"/>
          </a:solidFill>
          <a:ln w="9525" cap="flat" cmpd="sng" algn="ctr">
            <a:noFill/>
            <a:prstDash val="solid"/>
          </a:ln>
          <a:effectLst>
            <a:outerShdw blurRad="127000" dist="63500" dir="8100000" algn="tl" rotWithShape="0">
              <a:prstClr val="black">
                <a:alpha val="40000"/>
              </a:prstClr>
            </a:outerShdw>
          </a:effectLst>
        </p:spPr>
        <p:txBody>
          <a:bodyPr rtlCol="0" anchor="ctr"/>
          <a:lstStyle/>
          <a:p>
            <a:pPr algn="ctr" defTabSz="456833" eaLnBrk="0" fontAlgn="base">
              <a:spcBef>
                <a:spcPct val="0"/>
              </a:spcBef>
              <a:spcAft>
                <a:spcPct val="0"/>
              </a:spcAft>
              <a:defRPr/>
            </a:pPr>
            <a:r>
              <a:rPr lang="en-US" altLang="zh-TW" sz="1500" dirty="0" smtClean="0">
                <a:solidFill>
                  <a:srgbClr val="555555"/>
                </a:solidFill>
                <a:latin typeface="Segoe UI" panose="020B0502040204020203" pitchFamily="34" charset="0"/>
                <a:ea typeface="微軟正黑體" panose="020B0604030504040204" pitchFamily="34" charset="-120"/>
                <a:cs typeface="Segoe UI" panose="020B0502040204020203" pitchFamily="34" charset="0"/>
              </a:rPr>
              <a:t>User</a:t>
            </a:r>
            <a:endParaRPr lang="zh-TW" altLang="en-US" sz="15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87" name="Down Arrow 110">
            <a:extLst>
              <a:ext uri="{FF2B5EF4-FFF2-40B4-BE49-F238E27FC236}">
                <a16:creationId xmlns:a16="http://schemas.microsoft.com/office/drawing/2014/main" id="{878AD54C-580C-450C-A8F5-C3E97795E49E}"/>
              </a:ext>
            </a:extLst>
          </p:cNvPr>
          <p:cNvSpPr/>
          <p:nvPr/>
        </p:nvSpPr>
        <p:spPr>
          <a:xfrm rot="16200000" flipH="1">
            <a:off x="2568033" y="2203055"/>
            <a:ext cx="355476" cy="887782"/>
          </a:xfrm>
          <a:prstGeom prst="downArrow">
            <a:avLst>
              <a:gd name="adj1" fmla="val 33808"/>
              <a:gd name="adj2" fmla="val 83794"/>
            </a:avLst>
          </a:prstGeom>
          <a:solidFill>
            <a:schemeClr val="accent1"/>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grpSp>
        <p:nvGrpSpPr>
          <p:cNvPr id="13" name="群組 12"/>
          <p:cNvGrpSpPr/>
          <p:nvPr/>
        </p:nvGrpSpPr>
        <p:grpSpPr>
          <a:xfrm>
            <a:off x="3329342" y="-841029"/>
            <a:ext cx="2152737" cy="5130498"/>
            <a:chOff x="3063859" y="-714029"/>
            <a:chExt cx="2152737" cy="5130498"/>
          </a:xfrm>
        </p:grpSpPr>
        <p:sp>
          <p:nvSpPr>
            <p:cNvPr id="12" name="圓角矩形 11"/>
            <p:cNvSpPr/>
            <p:nvPr/>
          </p:nvSpPr>
          <p:spPr>
            <a:xfrm>
              <a:off x="3063859" y="1454566"/>
              <a:ext cx="2152737" cy="2961903"/>
            </a:xfrm>
            <a:prstGeom prst="roundRect">
              <a:avLst/>
            </a:prstGeom>
            <a:solidFill>
              <a:srgbClr val="FFFFFF"/>
            </a:solidFill>
            <a:ln w="12700" cap="flat">
              <a:noFill/>
              <a:prstDash val="solid"/>
              <a:miter lim="800000"/>
            </a:ln>
            <a:effectLst>
              <a:outerShdw blurRad="190500" dist="101600" dir="8100000" algn="ctr" rotWithShape="0">
                <a:srgbClr val="000000">
                  <a:alpha val="43137"/>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717" y="2218273"/>
              <a:ext cx="774754" cy="774754"/>
            </a:xfrm>
            <a:prstGeom prst="rect">
              <a:avLst/>
            </a:prstGeom>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717" y="3491217"/>
              <a:ext cx="774754" cy="774754"/>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5938" y="-714029"/>
              <a:ext cx="774755" cy="774755"/>
            </a:xfrm>
            <a:prstGeom prst="rect">
              <a:avLst/>
            </a:prstGeom>
          </p:spPr>
        </p:pic>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1597" y="3089400"/>
              <a:ext cx="774753" cy="774753"/>
            </a:xfrm>
            <a:prstGeom prst="rect">
              <a:avLst/>
            </a:prstGeom>
          </p:spPr>
        </p:pic>
        <p:sp>
          <p:nvSpPr>
            <p:cNvPr id="82" name="矩形 81"/>
            <p:cNvSpPr/>
            <p:nvPr/>
          </p:nvSpPr>
          <p:spPr>
            <a:xfrm>
              <a:off x="4357448" y="1554242"/>
              <a:ext cx="603050" cy="323165"/>
            </a:xfrm>
            <a:prstGeom prst="rect">
              <a:avLst/>
            </a:prstGeom>
          </p:spPr>
          <p:txBody>
            <a:bodyPr wrap="none">
              <a:spAutoFit/>
            </a:bodyPr>
            <a:lstStyle/>
            <a:p>
              <a:r>
                <a:rPr lang="en-US" altLang="zh-TW" sz="1500" dirty="0" smtClean="0">
                  <a:solidFill>
                    <a:schemeClr val="tx1">
                      <a:lumMod val="50000"/>
                    </a:schemeClr>
                  </a:solidFill>
                  <a:latin typeface="Segoe UI" panose="020B0502040204020203" pitchFamily="34" charset="0"/>
                  <a:ea typeface="微軟正黑體" panose="020B0604030504040204" pitchFamily="34" charset="-120"/>
                  <a:cs typeface="Segoe UI" panose="020B0502040204020203" pitchFamily="34" charset="0"/>
                </a:rPr>
                <a:t>Rank</a:t>
              </a:r>
              <a:endParaRPr lang="zh-TW" altLang="en-US" sz="1500" dirty="0">
                <a:solidFill>
                  <a:schemeClr val="tx1">
                    <a:lumMod val="50000"/>
                  </a:schemeClr>
                </a:solidFill>
              </a:endParaRPr>
            </a:p>
          </p:txBody>
        </p:sp>
        <p:sp>
          <p:nvSpPr>
            <p:cNvPr id="83" name="矩形 82"/>
            <p:cNvSpPr/>
            <p:nvPr/>
          </p:nvSpPr>
          <p:spPr>
            <a:xfrm>
              <a:off x="3183788" y="1912463"/>
              <a:ext cx="819683" cy="323165"/>
            </a:xfrm>
            <a:prstGeom prst="rect">
              <a:avLst/>
            </a:prstGeom>
          </p:spPr>
          <p:txBody>
            <a:bodyPr wrap="square">
              <a:spAutoFit/>
            </a:bodyPr>
            <a:lstStyle/>
            <a:p>
              <a:pPr algn="ctr"/>
              <a:r>
                <a:rPr lang="en-US" altLang="zh-TW" sz="1500" dirty="0" smtClean="0">
                  <a:solidFill>
                    <a:schemeClr val="tx1">
                      <a:lumMod val="50000"/>
                    </a:schemeClr>
                  </a:solidFill>
                  <a:latin typeface="Segoe UI" panose="020B0502040204020203" pitchFamily="34" charset="0"/>
                  <a:ea typeface="微軟正黑體" panose="020B0604030504040204" pitchFamily="34" charset="-120"/>
                  <a:cs typeface="Segoe UI" panose="020B0502040204020203" pitchFamily="34" charset="0"/>
                </a:rPr>
                <a:t>Submit</a:t>
              </a:r>
              <a:endParaRPr lang="zh-TW" altLang="en-US" sz="1500" dirty="0">
                <a:solidFill>
                  <a:schemeClr val="tx1">
                    <a:lumMod val="50000"/>
                  </a:schemeClr>
                </a:solidFill>
              </a:endParaRPr>
            </a:p>
          </p:txBody>
        </p:sp>
        <p:sp>
          <p:nvSpPr>
            <p:cNvPr id="84" name="矩形 83"/>
            <p:cNvSpPr/>
            <p:nvPr/>
          </p:nvSpPr>
          <p:spPr>
            <a:xfrm>
              <a:off x="4343021" y="2739261"/>
              <a:ext cx="631904" cy="323165"/>
            </a:xfrm>
            <a:prstGeom prst="rect">
              <a:avLst/>
            </a:prstGeom>
          </p:spPr>
          <p:txBody>
            <a:bodyPr wrap="none">
              <a:spAutoFit/>
            </a:bodyPr>
            <a:lstStyle/>
            <a:p>
              <a:r>
                <a:rPr lang="en-US" altLang="zh-TW" sz="1500" dirty="0" smtClean="0">
                  <a:solidFill>
                    <a:schemeClr val="tx1">
                      <a:lumMod val="50000"/>
                    </a:schemeClr>
                  </a:solidFill>
                  <a:latin typeface="Segoe UI" panose="020B0502040204020203" pitchFamily="34" charset="0"/>
                  <a:ea typeface="微軟正黑體" panose="020B0604030504040204" pitchFamily="34" charset="-120"/>
                  <a:cs typeface="Segoe UI" panose="020B0502040204020203" pitchFamily="34" charset="0"/>
                </a:rPr>
                <a:t>Cycle</a:t>
              </a:r>
              <a:endParaRPr lang="zh-TW" altLang="en-US" sz="1500" dirty="0">
                <a:solidFill>
                  <a:schemeClr val="tx1">
                    <a:lumMod val="50000"/>
                  </a:schemeClr>
                </a:solidFill>
              </a:endParaRPr>
            </a:p>
          </p:txBody>
        </p:sp>
        <p:sp>
          <p:nvSpPr>
            <p:cNvPr id="85" name="矩形 84"/>
            <p:cNvSpPr/>
            <p:nvPr/>
          </p:nvSpPr>
          <p:spPr>
            <a:xfrm>
              <a:off x="3325790" y="3168052"/>
              <a:ext cx="580608" cy="323165"/>
            </a:xfrm>
            <a:prstGeom prst="rect">
              <a:avLst/>
            </a:prstGeom>
          </p:spPr>
          <p:txBody>
            <a:bodyPr wrap="none">
              <a:spAutoFit/>
            </a:bodyPr>
            <a:lstStyle/>
            <a:p>
              <a:r>
                <a:rPr lang="en-US" altLang="zh-TW" sz="1500" dirty="0" smtClean="0">
                  <a:solidFill>
                    <a:schemeClr val="tx1">
                      <a:lumMod val="50000"/>
                    </a:schemeClr>
                  </a:solidFill>
                  <a:latin typeface="Segoe UI" panose="020B0502040204020203" pitchFamily="34" charset="0"/>
                  <a:ea typeface="微軟正黑體" panose="020B0604030504040204" pitchFamily="34" charset="-120"/>
                  <a:cs typeface="Segoe UI" panose="020B0502040204020203" pitchFamily="34" charset="0"/>
                </a:rPr>
                <a:t>Pour</a:t>
              </a:r>
              <a:endParaRPr lang="zh-TW" altLang="en-US" sz="1500" dirty="0">
                <a:solidFill>
                  <a:schemeClr val="tx1">
                    <a:lumMod val="50000"/>
                  </a:schemeClr>
                </a:solidFill>
              </a:endParaRPr>
            </a:p>
          </p:txBody>
        </p:sp>
        <p:sp>
          <p:nvSpPr>
            <p:cNvPr id="88" name="矩形 87"/>
            <p:cNvSpPr/>
            <p:nvPr/>
          </p:nvSpPr>
          <p:spPr>
            <a:xfrm>
              <a:off x="3424326" y="1090451"/>
              <a:ext cx="1431802" cy="338554"/>
            </a:xfrm>
            <a:prstGeom prst="rect">
              <a:avLst/>
            </a:prstGeom>
          </p:spPr>
          <p:txBody>
            <a:bodyPr wrap="none">
              <a:spAutoFit/>
            </a:bodyPr>
            <a:lstStyle/>
            <a:p>
              <a:r>
                <a:rPr lang="en-US" altLang="zh-TW" sz="1600" dirty="0" smtClean="0">
                  <a:solidFill>
                    <a:schemeClr val="tx1">
                      <a:lumMod val="50000"/>
                    </a:schemeClr>
                  </a:solidFill>
                  <a:latin typeface="Segoe UI" panose="020B0502040204020203" pitchFamily="34" charset="0"/>
                  <a:ea typeface="微軟正黑體" panose="020B0604030504040204" pitchFamily="34" charset="-120"/>
                  <a:cs typeface="Segoe UI" panose="020B0502040204020203" pitchFamily="34" charset="0"/>
                </a:rPr>
                <a:t>User Behavior</a:t>
              </a:r>
              <a:endParaRPr lang="zh-TW" altLang="en-US" sz="1600" dirty="0">
                <a:solidFill>
                  <a:schemeClr val="tx1">
                    <a:lumMod val="50000"/>
                  </a:schemeClr>
                </a:solidFill>
              </a:endParaRPr>
            </a:p>
          </p:txBody>
        </p:sp>
      </p:grpSp>
      <p:sp>
        <p:nvSpPr>
          <p:cNvPr id="89" name="文字方塊 77">
            <a:extLst>
              <a:ext uri="{FF2B5EF4-FFF2-40B4-BE49-F238E27FC236}">
                <a16:creationId xmlns:a16="http://schemas.microsoft.com/office/drawing/2014/main" id="{FFF26796-5E97-40AB-AD67-264692ACFF1E}"/>
              </a:ext>
            </a:extLst>
          </p:cNvPr>
          <p:cNvSpPr txBox="1">
            <a:spLocks noChangeArrowheads="1"/>
          </p:cNvSpPr>
          <p:nvPr/>
        </p:nvSpPr>
        <p:spPr bwMode="auto">
          <a:xfrm>
            <a:off x="6684321" y="1994813"/>
            <a:ext cx="1560518" cy="230832"/>
          </a:xfrm>
          <a:prstGeom prst="rect">
            <a:avLst/>
          </a:prstGeom>
          <a:solidFill>
            <a:srgbClr val="BAD470"/>
          </a:solidFill>
          <a:ln>
            <a:noFill/>
          </a:ln>
          <a:effectLst>
            <a:outerShdw blurRad="50800" dist="63500" dir="8100000" algn="ctr" rotWithShape="0">
              <a:srgbClr val="000000">
                <a:alpha val="43137"/>
              </a:srgbClr>
            </a:outerShdw>
          </a:effectLst>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Preference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90" name="文字方塊 77">
            <a:extLst>
              <a:ext uri="{FF2B5EF4-FFF2-40B4-BE49-F238E27FC236}">
                <a16:creationId xmlns:a16="http://schemas.microsoft.com/office/drawing/2014/main" id="{47906CB8-C961-48E8-86AE-61D9F9D77726}"/>
              </a:ext>
            </a:extLst>
          </p:cNvPr>
          <p:cNvSpPr txBox="1">
            <a:spLocks noChangeArrowheads="1"/>
          </p:cNvSpPr>
          <p:nvPr/>
        </p:nvSpPr>
        <p:spPr bwMode="auto">
          <a:xfrm>
            <a:off x="6684321" y="2391057"/>
            <a:ext cx="1560518" cy="230832"/>
          </a:xfrm>
          <a:prstGeom prst="rect">
            <a:avLst/>
          </a:prstGeom>
          <a:solidFill>
            <a:srgbClr val="BAD470"/>
          </a:solidFill>
          <a:ln>
            <a:noFill/>
          </a:ln>
          <a:effectLst>
            <a:outerShdw blurRad="50800" dist="63500" dir="8100000" algn="ctr" rotWithShape="0">
              <a:srgbClr val="000000">
                <a:alpha val="43137"/>
              </a:srgbClr>
            </a:outerShdw>
          </a:effectLst>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Cocktail Info</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91" name="文字方塊 77">
            <a:extLst>
              <a:ext uri="{FF2B5EF4-FFF2-40B4-BE49-F238E27FC236}">
                <a16:creationId xmlns:a16="http://schemas.microsoft.com/office/drawing/2014/main" id="{A4AFCBFB-EE3C-4D1E-A49A-0BAFD0DD0C7D}"/>
              </a:ext>
            </a:extLst>
          </p:cNvPr>
          <p:cNvSpPr txBox="1">
            <a:spLocks noChangeArrowheads="1"/>
          </p:cNvSpPr>
          <p:nvPr/>
        </p:nvSpPr>
        <p:spPr bwMode="auto">
          <a:xfrm>
            <a:off x="6684321" y="2787301"/>
            <a:ext cx="1560518" cy="230832"/>
          </a:xfrm>
          <a:prstGeom prst="rect">
            <a:avLst/>
          </a:prstGeom>
          <a:solidFill>
            <a:srgbClr val="BAD470"/>
          </a:solidFill>
          <a:ln>
            <a:noFill/>
          </a:ln>
          <a:effectLst>
            <a:outerShdw blurRad="50800" dist="63500" dir="8100000" algn="ctr" rotWithShape="0">
              <a:srgbClr val="000000">
                <a:alpha val="43137"/>
              </a:srgbClr>
            </a:outerShdw>
          </a:effectLst>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Frequency</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92" name="文字方塊 77">
            <a:extLst>
              <a:ext uri="{FF2B5EF4-FFF2-40B4-BE49-F238E27FC236}">
                <a16:creationId xmlns:a16="http://schemas.microsoft.com/office/drawing/2014/main" id="{8FA8F42C-3835-4AB2-8375-B7F6DB4C89FA}"/>
              </a:ext>
            </a:extLst>
          </p:cNvPr>
          <p:cNvSpPr txBox="1">
            <a:spLocks noChangeArrowheads="1"/>
          </p:cNvSpPr>
          <p:nvPr/>
        </p:nvSpPr>
        <p:spPr bwMode="auto">
          <a:xfrm>
            <a:off x="6684321" y="3192175"/>
            <a:ext cx="1560518" cy="230832"/>
          </a:xfrm>
          <a:prstGeom prst="rect">
            <a:avLst/>
          </a:prstGeom>
          <a:solidFill>
            <a:srgbClr val="BAD470"/>
          </a:solidFill>
          <a:ln>
            <a:noFill/>
          </a:ln>
          <a:effectLst>
            <a:outerShdw blurRad="50800" dist="63500" dir="8100000" algn="ctr" rotWithShape="0">
              <a:srgbClr val="000000">
                <a:alpha val="43137"/>
              </a:srgbClr>
            </a:outerShdw>
          </a:effectLst>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Stock</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93" name="矩形 194">
            <a:extLst>
              <a:ext uri="{FF2B5EF4-FFF2-40B4-BE49-F238E27FC236}">
                <a16:creationId xmlns:a16="http://schemas.microsoft.com/office/drawing/2014/main" id="{789110AE-3840-4114-A910-073AC1FB9F3F}"/>
              </a:ext>
            </a:extLst>
          </p:cNvPr>
          <p:cNvSpPr/>
          <p:nvPr/>
        </p:nvSpPr>
        <p:spPr>
          <a:xfrm flipV="1">
            <a:off x="1427107" y="4693330"/>
            <a:ext cx="6112712" cy="14001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sp>
        <p:nvSpPr>
          <p:cNvPr id="94" name="Down Arrow 110">
            <a:extLst>
              <a:ext uri="{FF2B5EF4-FFF2-40B4-BE49-F238E27FC236}">
                <a16:creationId xmlns:a16="http://schemas.microsoft.com/office/drawing/2014/main" id="{11588472-7151-42C2-8A71-434CB516CB37}"/>
              </a:ext>
            </a:extLst>
          </p:cNvPr>
          <p:cNvSpPr/>
          <p:nvPr/>
        </p:nvSpPr>
        <p:spPr>
          <a:xfrm rot="10800000">
            <a:off x="1354812" y="3502954"/>
            <a:ext cx="270000" cy="133038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95" name="矩形 194">
            <a:extLst>
              <a:ext uri="{FF2B5EF4-FFF2-40B4-BE49-F238E27FC236}">
                <a16:creationId xmlns:a16="http://schemas.microsoft.com/office/drawing/2014/main" id="{E1A2073C-4962-4D0D-9E4F-0C1AC73BD1CA}"/>
              </a:ext>
            </a:extLst>
          </p:cNvPr>
          <p:cNvSpPr/>
          <p:nvPr/>
        </p:nvSpPr>
        <p:spPr>
          <a:xfrm rot="5400000" flipV="1">
            <a:off x="6807125" y="4100648"/>
            <a:ext cx="1330386" cy="13500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grpSp>
        <p:nvGrpSpPr>
          <p:cNvPr id="97" name="群組 96">
            <a:extLst>
              <a:ext uri="{FF2B5EF4-FFF2-40B4-BE49-F238E27FC236}">
                <a16:creationId xmlns:a16="http://schemas.microsoft.com/office/drawing/2014/main" id="{4476FC2B-5D91-40EA-842C-4519D40B7B52}"/>
              </a:ext>
            </a:extLst>
          </p:cNvPr>
          <p:cNvGrpSpPr/>
          <p:nvPr/>
        </p:nvGrpSpPr>
        <p:grpSpPr>
          <a:xfrm>
            <a:off x="6881991" y="4177360"/>
            <a:ext cx="1137328" cy="655980"/>
            <a:chOff x="2687684" y="4327281"/>
            <a:chExt cx="1493282" cy="693746"/>
          </a:xfrm>
        </p:grpSpPr>
        <p:pic>
          <p:nvPicPr>
            <p:cNvPr id="98" name="圖片 3">
              <a:extLst>
                <a:ext uri="{FF2B5EF4-FFF2-40B4-BE49-F238E27FC236}">
                  <a16:creationId xmlns:a16="http://schemas.microsoft.com/office/drawing/2014/main" id="{95166204-4FD6-45DC-8A6F-20F447B19BF3}"/>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687684" y="4327281"/>
              <a:ext cx="1493282" cy="69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文字方塊 98">
              <a:extLst>
                <a:ext uri="{FF2B5EF4-FFF2-40B4-BE49-F238E27FC236}">
                  <a16:creationId xmlns:a16="http://schemas.microsoft.com/office/drawing/2014/main" id="{EBAF0ECD-83B9-40A9-8E5A-F2771AE9D23E}"/>
                </a:ext>
              </a:extLst>
            </p:cNvPr>
            <p:cNvSpPr txBox="1"/>
            <p:nvPr/>
          </p:nvSpPr>
          <p:spPr>
            <a:xfrm>
              <a:off x="2854261" y="4616851"/>
              <a:ext cx="1006469" cy="325496"/>
            </a:xfrm>
            <a:prstGeom prst="rect">
              <a:avLst/>
            </a:prstGeom>
            <a:noFill/>
          </p:spPr>
          <p:txBody>
            <a:bodyPr wrap="none" rtlCol="0" anchor="ctr">
              <a:spAutoFit/>
            </a:bodyPr>
            <a:lstStyle/>
            <a:p>
              <a:pPr algn="ctr"/>
              <a:r>
                <a:rPr lang="en-US" altLang="zh-TW" sz="1400" dirty="0">
                  <a:solidFill>
                    <a:schemeClr val="bg1"/>
                  </a:solidFill>
                  <a:latin typeface="Segoe UI" panose="020B0502040204020203" pitchFamily="34" charset="0"/>
                  <a:ea typeface="微軟正黑體" panose="020B0604030504040204" pitchFamily="34" charset="-120"/>
                  <a:cs typeface="Segoe UI" panose="020B0502040204020203" pitchFamily="34" charset="0"/>
                </a:rPr>
                <a:t>Vendor</a:t>
              </a:r>
              <a:endParaRPr lang="zh-TW" altLang="en-US" sz="1400" dirty="0">
                <a:solidFill>
                  <a:schemeClr val="bg1"/>
                </a:solidFill>
                <a:latin typeface="Segoe UI" panose="020B0502040204020203" pitchFamily="34" charset="0"/>
                <a:ea typeface="微軟正黑體" panose="020B0604030504040204" pitchFamily="34" charset="-120"/>
                <a:cs typeface="Segoe UI" panose="020B0502040204020203" pitchFamily="34" charset="0"/>
              </a:endParaRPr>
            </a:p>
          </p:txBody>
        </p:sp>
      </p:grpSp>
      <p:sp>
        <p:nvSpPr>
          <p:cNvPr id="102" name="Down Arrow 110">
            <a:extLst>
              <a:ext uri="{FF2B5EF4-FFF2-40B4-BE49-F238E27FC236}">
                <a16:creationId xmlns:a16="http://schemas.microsoft.com/office/drawing/2014/main" id="{878AD54C-580C-450C-A8F5-C3E97795E49E}"/>
              </a:ext>
            </a:extLst>
          </p:cNvPr>
          <p:cNvSpPr/>
          <p:nvPr/>
        </p:nvSpPr>
        <p:spPr>
          <a:xfrm rot="16200000" flipH="1">
            <a:off x="5870306" y="2203053"/>
            <a:ext cx="355476" cy="887782"/>
          </a:xfrm>
          <a:prstGeom prst="downArrow">
            <a:avLst>
              <a:gd name="adj1" fmla="val 33808"/>
              <a:gd name="adj2" fmla="val 83794"/>
            </a:avLst>
          </a:prstGeom>
          <a:solidFill>
            <a:schemeClr val="accent1"/>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104" name="Down Arrow 110">
            <a:extLst>
              <a:ext uri="{FF2B5EF4-FFF2-40B4-BE49-F238E27FC236}">
                <a16:creationId xmlns:a16="http://schemas.microsoft.com/office/drawing/2014/main" id="{11588472-7151-42C2-8A71-434CB516CB37}"/>
              </a:ext>
            </a:extLst>
          </p:cNvPr>
          <p:cNvSpPr/>
          <p:nvPr/>
        </p:nvSpPr>
        <p:spPr>
          <a:xfrm rot="5400000">
            <a:off x="8231460" y="1303921"/>
            <a:ext cx="270000" cy="622971"/>
          </a:xfrm>
          <a:prstGeom prst="downArrow">
            <a:avLst>
              <a:gd name="adj1" fmla="val 45296"/>
              <a:gd name="adj2" fmla="val 79398"/>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grpSp>
        <p:nvGrpSpPr>
          <p:cNvPr id="105" name="群組 104">
            <a:extLst>
              <a:ext uri="{FF2B5EF4-FFF2-40B4-BE49-F238E27FC236}">
                <a16:creationId xmlns:a16="http://schemas.microsoft.com/office/drawing/2014/main" id="{A28E695B-0446-4475-93DE-09CECCEB4DD9}"/>
              </a:ext>
            </a:extLst>
          </p:cNvPr>
          <p:cNvGrpSpPr/>
          <p:nvPr/>
        </p:nvGrpSpPr>
        <p:grpSpPr>
          <a:xfrm>
            <a:off x="6881991" y="1192085"/>
            <a:ext cx="1080000" cy="646702"/>
            <a:chOff x="3007727" y="2183381"/>
            <a:chExt cx="1493282" cy="929341"/>
          </a:xfrm>
        </p:grpSpPr>
        <p:pic>
          <p:nvPicPr>
            <p:cNvPr id="106" name="圖片 3">
              <a:extLst>
                <a:ext uri="{FF2B5EF4-FFF2-40B4-BE49-F238E27FC236}">
                  <a16:creationId xmlns:a16="http://schemas.microsoft.com/office/drawing/2014/main" id="{BF594A88-CEE0-4007-8694-5505DA423737}"/>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3007727" y="2183381"/>
              <a:ext cx="1493282" cy="92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圖片 34">
              <a:extLst>
                <a:ext uri="{FF2B5EF4-FFF2-40B4-BE49-F238E27FC236}">
                  <a16:creationId xmlns:a16="http://schemas.microsoft.com/office/drawing/2014/main" id="{9FBD1187-7DA8-44ED-98DA-69152FBB8112}"/>
                </a:ext>
              </a:extLst>
            </p:cNvPr>
            <p:cNvPicPr>
              <a:picLocks noChangeAspect="1"/>
            </p:cNvPicPr>
            <p:nvPr/>
          </p:nvPicPr>
          <p:blipFill>
            <a:blip r:embed="rId8" cstate="hq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3167626" y="2710917"/>
              <a:ext cx="1173485" cy="21806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矩形 13"/>
          <p:cNvSpPr/>
          <p:nvPr/>
        </p:nvSpPr>
        <p:spPr>
          <a:xfrm>
            <a:off x="5507671" y="4354098"/>
            <a:ext cx="1080745" cy="307777"/>
          </a:xfrm>
          <a:prstGeom prst="rect">
            <a:avLst/>
          </a:prstGeom>
        </p:spPr>
        <p:txBody>
          <a:bodyPr wrap="none">
            <a:spAutoFit/>
          </a:bodyPr>
          <a:lstStyle/>
          <a:p>
            <a:pPr algn="ctr" defTabSz="456833" eaLnBrk="0" fontAlgn="base">
              <a:spcBef>
                <a:spcPct val="0"/>
              </a:spcBef>
              <a:spcAft>
                <a:spcPct val="0"/>
              </a:spcAft>
              <a:defRPr/>
            </a:pPr>
            <a:r>
              <a:rPr lang="en-US" altLang="zh-TW" sz="14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Advertising</a:t>
            </a:r>
            <a:endParaRPr lang="zh-TW" altLang="en-US" sz="14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111" name="矩形 194">
            <a:extLst>
              <a:ext uri="{FF2B5EF4-FFF2-40B4-BE49-F238E27FC236}">
                <a16:creationId xmlns:a16="http://schemas.microsoft.com/office/drawing/2014/main" id="{E1A2073C-4962-4D0D-9E4F-0C1AC73BD1CA}"/>
              </a:ext>
            </a:extLst>
          </p:cNvPr>
          <p:cNvSpPr/>
          <p:nvPr/>
        </p:nvSpPr>
        <p:spPr>
          <a:xfrm rot="5400000" flipV="1">
            <a:off x="6978705" y="3116048"/>
            <a:ext cx="3280731" cy="153856"/>
          </a:xfrm>
          <a:prstGeom prst="rect">
            <a:avLst/>
          </a:prstGeom>
          <a:solidFill>
            <a:srgbClr val="B6DF8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sp>
        <p:nvSpPr>
          <p:cNvPr id="114" name="文字方塊 113">
            <a:extLst>
              <a:ext uri="{FF2B5EF4-FFF2-40B4-BE49-F238E27FC236}">
                <a16:creationId xmlns:a16="http://schemas.microsoft.com/office/drawing/2014/main" id="{273363A6-2620-4C3F-ABDD-A3D7973B75AE}"/>
              </a:ext>
            </a:extLst>
          </p:cNvPr>
          <p:cNvSpPr txBox="1"/>
          <p:nvPr/>
        </p:nvSpPr>
        <p:spPr>
          <a:xfrm>
            <a:off x="8070074" y="4114857"/>
            <a:ext cx="435893" cy="230832"/>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Cash</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115" name="圖片 117">
            <a:extLst>
              <a:ext uri="{FF2B5EF4-FFF2-40B4-BE49-F238E27FC236}">
                <a16:creationId xmlns:a16="http://schemas.microsoft.com/office/drawing/2014/main" id="{A38EE25E-AEBF-4D10-8973-ED94332D44BA}"/>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8105496" y="3842612"/>
            <a:ext cx="347555" cy="26027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0670" y="1742714"/>
            <a:ext cx="771163" cy="771163"/>
          </a:xfrm>
          <a:prstGeom prst="rect">
            <a:avLst/>
          </a:prstGeom>
        </p:spPr>
      </p:pic>
    </p:spTree>
    <p:extLst>
      <p:ext uri="{BB962C8B-B14F-4D97-AF65-F5344CB8AC3E}">
        <p14:creationId xmlns:p14="http://schemas.microsoft.com/office/powerpoint/2010/main" val="634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500"/>
                                        <p:tgtEl>
                                          <p:spTgt spid="10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fade">
                                      <p:cBhvr>
                                        <p:cTn id="57" dur="500"/>
                                        <p:tgtEl>
                                          <p:spTgt spid="1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fade">
                                      <p:cBhvr>
                                        <p:cTn id="60" dur="500"/>
                                        <p:tgtEl>
                                          <p:spTgt spid="114"/>
                                        </p:tgtEl>
                                      </p:cBhvr>
                                    </p:animEffect>
                                  </p:childTnLst>
                                </p:cTn>
                              </p:par>
                              <p:par>
                                <p:cTn id="61" presetID="10"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500"/>
                                        <p:tgtEl>
                                          <p:spTgt spid="1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86" grpId="0" animBg="1"/>
      <p:bldP spid="87" grpId="0" animBg="1"/>
      <p:bldP spid="89" grpId="0" animBg="1"/>
      <p:bldP spid="90" grpId="0" animBg="1"/>
      <p:bldP spid="91" grpId="0" animBg="1"/>
      <p:bldP spid="92" grpId="0" animBg="1"/>
      <p:bldP spid="93" grpId="0" animBg="1"/>
      <p:bldP spid="94" grpId="0" animBg="1"/>
      <p:bldP spid="95" grpId="0" animBg="1"/>
      <p:bldP spid="102" grpId="0" animBg="1"/>
      <p:bldP spid="104" grpId="0" animBg="1"/>
      <p:bldP spid="14" grpId="0"/>
      <p:bldP spid="111" grpId="0" animBg="1"/>
      <p:bldP spid="1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577197">
            <a:off x="-2675842" y="436206"/>
            <a:ext cx="7461579" cy="4975940"/>
          </a:xfrm>
          <a:prstGeom prst="rect">
            <a:avLst/>
          </a:prstGeom>
        </p:spPr>
      </p:pic>
      <p:pic>
        <p:nvPicPr>
          <p:cNvPr id="19" name="圖片 18"/>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577197">
            <a:off x="-2722810" y="283806"/>
            <a:ext cx="7461579" cy="4975940"/>
          </a:xfrm>
          <a:prstGeom prst="rect">
            <a:avLst/>
          </a:prstGeom>
        </p:spPr>
      </p:pic>
      <p:sp>
        <p:nvSpPr>
          <p:cNvPr id="20" name="矩形 19"/>
          <p:cNvSpPr/>
          <p:nvPr/>
        </p:nvSpPr>
        <p:spPr>
          <a:xfrm>
            <a:off x="2453640" y="-4770"/>
            <a:ext cx="6690360" cy="51435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TW"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7" name="Shape 163">
            <a:extLst>
              <a:ext uri="{FF2B5EF4-FFF2-40B4-BE49-F238E27FC236}">
                <a16:creationId xmlns:a16="http://schemas.microsoft.com/office/drawing/2014/main" id="{0E8C69AA-B70F-194D-A213-ED357166E719}"/>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7</a:t>
            </a:fld>
            <a:endParaRPr lang="uk-UA"/>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263" y="1056818"/>
            <a:ext cx="2941242" cy="3429734"/>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737" y="2668820"/>
            <a:ext cx="2403188" cy="1685199"/>
          </a:xfrm>
          <a:prstGeom prst="rect">
            <a:avLst/>
          </a:prstGeom>
        </p:spPr>
      </p:pic>
      <p:sp>
        <p:nvSpPr>
          <p:cNvPr id="10" name="Shape 746"/>
          <p:cNvSpPr/>
          <p:nvPr/>
        </p:nvSpPr>
        <p:spPr>
          <a:xfrm>
            <a:off x="2985413" y="913558"/>
            <a:ext cx="1697581" cy="3693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OUR VISION</a:t>
            </a:r>
            <a:endParaRPr sz="2400" spc="60" dirty="0">
              <a:solidFill>
                <a:schemeClr val="tx1"/>
              </a:solidFill>
              <a:latin typeface="Segoe UI Light" charset="0"/>
              <a:ea typeface="Segoe UI Light" charset="0"/>
              <a:cs typeface="Segoe UI Light" charset="0"/>
            </a:endParaRPr>
          </a:p>
        </p:txBody>
      </p:sp>
      <p:sp>
        <p:nvSpPr>
          <p:cNvPr id="11" name="Shape 748"/>
          <p:cNvSpPr/>
          <p:nvPr/>
        </p:nvSpPr>
        <p:spPr>
          <a:xfrm>
            <a:off x="3123936" y="701469"/>
            <a:ext cx="986167" cy="980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solidFill>
                  <a:srgbClr val="DCDDDF">
                    <a:alpha val="41717"/>
                  </a:srgbClr>
                </a:solidFill>
                <a:latin typeface="San Francisco Display Light"/>
                <a:ea typeface="San Francisco Display Light"/>
                <a:cs typeface="San Francisco Display Light"/>
                <a:sym typeface="San Francisco Display Light"/>
              </a:defRPr>
            </a:lvl1pPr>
          </a:lstStyle>
          <a:p>
            <a:r>
              <a:rPr lang="en-US" sz="637" spc="20" dirty="0">
                <a:solidFill>
                  <a:schemeClr val="tx1"/>
                </a:solidFill>
                <a:latin typeface="Segoe UI Semilight" charset="0"/>
                <a:ea typeface="Segoe UI Semilight" charset="0"/>
                <a:cs typeface="Segoe UI Semilight" charset="0"/>
              </a:rPr>
              <a:t>FROM VISION TO REALITY</a:t>
            </a:r>
            <a:endParaRPr sz="637" spc="20" dirty="0">
              <a:solidFill>
                <a:schemeClr val="tx1"/>
              </a:solidFill>
              <a:latin typeface="Segoe UI Semilight" charset="0"/>
              <a:ea typeface="Segoe UI Semilight" charset="0"/>
              <a:cs typeface="Segoe UI Semilight" charset="0"/>
            </a:endParaRPr>
          </a:p>
        </p:txBody>
      </p:sp>
      <p:sp>
        <p:nvSpPr>
          <p:cNvPr id="12" name="Shape 749"/>
          <p:cNvSpPr/>
          <p:nvPr/>
        </p:nvSpPr>
        <p:spPr>
          <a:xfrm>
            <a:off x="2985412" y="713624"/>
            <a:ext cx="68039" cy="68039"/>
          </a:xfrm>
          <a:prstGeom prst="ellipse">
            <a:avLst/>
          </a:prstGeom>
          <a:solidFill>
            <a:schemeClr val="tx2"/>
          </a:solidFill>
          <a:ln w="12700">
            <a:miter lim="400000"/>
          </a:ln>
        </p:spPr>
        <p:txBody>
          <a:bodyPr lIns="20778" rIns="20778" anchor="ctr"/>
          <a:lstStyle/>
          <a:p>
            <a:pPr>
              <a:defRPr>
                <a:solidFill>
                  <a:srgbClr val="C73647"/>
                </a:solidFill>
              </a:defRPr>
            </a:pPr>
            <a:endParaRPr sz="808">
              <a:solidFill>
                <a:schemeClr val="tx1"/>
              </a:solidFill>
              <a:latin typeface="Segoe UI Semilight" charset="0"/>
              <a:ea typeface="Segoe UI Semilight" charset="0"/>
              <a:cs typeface="Segoe UI Semilight" charset="0"/>
            </a:endParaRPr>
          </a:p>
        </p:txBody>
      </p:sp>
      <p:sp>
        <p:nvSpPr>
          <p:cNvPr id="13" name="Shape 623"/>
          <p:cNvSpPr/>
          <p:nvPr/>
        </p:nvSpPr>
        <p:spPr>
          <a:xfrm>
            <a:off x="3617019" y="4567073"/>
            <a:ext cx="1013155" cy="3462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500" dirty="0" smtClean="0">
                <a:solidFill>
                  <a:schemeClr val="tx1"/>
                </a:solidFill>
                <a:latin typeface="Segoe UI Semilight" charset="0"/>
                <a:ea typeface="Segoe UI Semilight" charset="0"/>
                <a:cs typeface="Segoe UI Semilight" charset="0"/>
              </a:rPr>
              <a:t>Caps-only</a:t>
            </a:r>
            <a:endParaRPr sz="1500" dirty="0">
              <a:solidFill>
                <a:schemeClr val="tx1"/>
              </a:solidFill>
              <a:latin typeface="Segoe UI Semilight" charset="0"/>
              <a:ea typeface="Segoe UI Semilight" charset="0"/>
              <a:cs typeface="Segoe UI Semilight" charset="0"/>
            </a:endParaRPr>
          </a:p>
        </p:txBody>
      </p:sp>
      <p:sp>
        <p:nvSpPr>
          <p:cNvPr id="14" name="Shape 623"/>
          <p:cNvSpPr/>
          <p:nvPr/>
        </p:nvSpPr>
        <p:spPr>
          <a:xfrm>
            <a:off x="6780306" y="4567072"/>
            <a:ext cx="1013155" cy="3462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150000"/>
              </a:lnSpc>
              <a:defRPr sz="1400">
                <a:solidFill>
                  <a:srgbClr val="FFFFFF"/>
                </a:solidFill>
                <a:latin typeface="San Francisco Display Light"/>
                <a:ea typeface="San Francisco Display Light"/>
                <a:cs typeface="San Francisco Display Light"/>
                <a:sym typeface="San Francisco Display Light"/>
              </a:defRPr>
            </a:pPr>
            <a:r>
              <a:rPr lang="en-US" sz="1500" dirty="0" smtClean="0">
                <a:solidFill>
                  <a:schemeClr val="tx1"/>
                </a:solidFill>
                <a:latin typeface="Segoe UI Semilight" charset="0"/>
                <a:ea typeface="Segoe UI Semilight" charset="0"/>
                <a:cs typeface="Segoe UI Semilight" charset="0"/>
              </a:rPr>
              <a:t>Deluxe</a:t>
            </a:r>
            <a:endParaRPr sz="1500" dirty="0">
              <a:solidFill>
                <a:schemeClr val="tx1"/>
              </a:solidFill>
              <a:latin typeface="Segoe UI Semilight" charset="0"/>
              <a:ea typeface="Segoe UI Semilight" charset="0"/>
              <a:cs typeface="Segoe UI Semilight" charset="0"/>
            </a:endParaRPr>
          </a:p>
        </p:txBody>
      </p:sp>
      <p:sp>
        <p:nvSpPr>
          <p:cNvPr id="25" name="Shape 599"/>
          <p:cNvSpPr>
            <a:spLocks noChangeAspect="1"/>
          </p:cNvSpPr>
          <p:nvPr/>
        </p:nvSpPr>
        <p:spPr>
          <a:xfrm rot="17829521">
            <a:off x="1928775" y="-297155"/>
            <a:ext cx="438455" cy="452143"/>
          </a:xfrm>
          <a:prstGeom prst="roundRect">
            <a:avLst>
              <a:gd name="adj" fmla="val 1784"/>
            </a:avLst>
          </a:prstGeom>
          <a:noFill/>
          <a:ln w="12700">
            <a:gradFill flip="none" rotWithShape="1">
              <a:gsLst>
                <a:gs pos="0">
                  <a:schemeClr val="tx2"/>
                </a:gs>
                <a:gs pos="28000">
                  <a:schemeClr val="tx2">
                    <a:alpha val="0"/>
                  </a:schemeClr>
                </a:gs>
                <a:gs pos="99000">
                  <a:schemeClr val="bg1">
                    <a:alpha val="0"/>
                  </a:schemeClr>
                </a:gs>
              </a:gsLst>
              <a:lin ang="20400000" scaled="0"/>
              <a:tileRect/>
            </a:gradFill>
            <a:miter lim="400000"/>
          </a:ln>
          <a:effectLst>
            <a:outerShdw blurRad="304800" dist="51135" dir="4139208" rotWithShape="0">
              <a:srgbClr val="000000">
                <a:alpha val="40000"/>
              </a:srgbClr>
            </a:outerShdw>
          </a:effectLst>
        </p:spPr>
        <p:txBody>
          <a:bodyPr lIns="20778" rIns="20778" anchor="ctr"/>
          <a:lstStyle/>
          <a:p>
            <a:endParaRPr sz="808">
              <a:latin typeface="Segoe UI Semilight" charset="0"/>
              <a:ea typeface="Segoe UI Semilight" charset="0"/>
              <a:cs typeface="Segoe UI Semilight" charset="0"/>
            </a:endParaRPr>
          </a:p>
        </p:txBody>
      </p:sp>
      <p:pic>
        <p:nvPicPr>
          <p:cNvPr id="26" name="Picture 12">
            <a:extLst>
              <a:ext uri="{FF2B5EF4-FFF2-40B4-BE49-F238E27FC236}">
                <a16:creationId xmlns:a16="http://schemas.microsoft.com/office/drawing/2014/main" id="{215051C0-1456-B94D-AF94-578960245BF3}"/>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272291" y="322096"/>
            <a:ext cx="529200" cy="100800"/>
          </a:xfrm>
          <a:prstGeom prst="rect">
            <a:avLst/>
          </a:prstGeom>
        </p:spPr>
      </p:pic>
      <p:sp>
        <p:nvSpPr>
          <p:cNvPr id="28" name="Shape 623">
            <a:extLst>
              <a:ext uri="{FF2B5EF4-FFF2-40B4-BE49-F238E27FC236}">
                <a16:creationId xmlns:a16="http://schemas.microsoft.com/office/drawing/2014/main" id="{045F57BF-DAFE-824A-A335-D2A1A570BF97}"/>
              </a:ext>
            </a:extLst>
          </p:cNvPr>
          <p:cNvSpPr/>
          <p:nvPr/>
        </p:nvSpPr>
        <p:spPr>
          <a:xfrm>
            <a:off x="3116055" y="1376863"/>
            <a:ext cx="2682765" cy="8049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ts val="2200"/>
              </a:lnSpc>
              <a:defRPr sz="1400">
                <a:solidFill>
                  <a:srgbClr val="FFFFFF"/>
                </a:solidFill>
                <a:latin typeface="San Francisco Display Light"/>
                <a:ea typeface="San Francisco Display Light"/>
                <a:cs typeface="San Francisco Display Light"/>
                <a:sym typeface="San Francisco Display Light"/>
              </a:defRPr>
            </a:pPr>
            <a:r>
              <a:rPr lang="en-US" sz="1800" spc="20" dirty="0">
                <a:solidFill>
                  <a:schemeClr val="tx1"/>
                </a:solidFill>
                <a:latin typeface="Segoe UI Semilight" charset="0"/>
                <a:ea typeface="Segoe UI Semilight" charset="0"/>
                <a:cs typeface="Segoe UI Semilight" charset="0"/>
              </a:rPr>
              <a:t>F</a:t>
            </a:r>
            <a:r>
              <a:rPr lang="en-US" sz="900" spc="20" dirty="0">
                <a:solidFill>
                  <a:schemeClr val="tx1"/>
                </a:solidFill>
                <a:latin typeface="Segoe UI Semilight" charset="0"/>
                <a:ea typeface="Segoe UI Semilight" charset="0"/>
                <a:cs typeface="Segoe UI Semilight" charset="0"/>
              </a:rPr>
              <a:t>or wild ranges of customers, our vision of the product is that it can be sold separately or along with the cocktail spirits.</a:t>
            </a:r>
          </a:p>
        </p:txBody>
      </p:sp>
    </p:spTree>
    <p:extLst>
      <p:ext uri="{BB962C8B-B14F-4D97-AF65-F5344CB8AC3E}">
        <p14:creationId xmlns:p14="http://schemas.microsoft.com/office/powerpoint/2010/main" val="335107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7D6C4C-4DB0-0B43-B1F8-3E74D2DC716A}"/>
              </a:ext>
            </a:extLst>
          </p:cNvPr>
          <p:cNvPicPr>
            <a:picLocks noChangeAspect="1"/>
          </p:cNvPicPr>
          <p:nvPr/>
        </p:nvPicPr>
        <p:blipFill rotWithShape="1">
          <a:blip r:embed="rId2">
            <a:alphaModFix amt="41000"/>
          </a:blip>
          <a:srcRect l="22614" b="17113"/>
          <a:stretch/>
        </p:blipFill>
        <p:spPr>
          <a:xfrm>
            <a:off x="0" y="564790"/>
            <a:ext cx="9144000" cy="4578710"/>
          </a:xfrm>
          <a:prstGeom prst="rect">
            <a:avLst/>
          </a:prstGeom>
        </p:spPr>
      </p:pic>
      <p:sp>
        <p:nvSpPr>
          <p:cNvPr id="622" name="Shape 622"/>
          <p:cNvSpPr/>
          <p:nvPr/>
        </p:nvSpPr>
        <p:spPr>
          <a:xfrm>
            <a:off x="3527486" y="681939"/>
            <a:ext cx="2089033"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3500">
                <a:solidFill>
                  <a:srgbClr val="FFFFFF"/>
                </a:solidFill>
                <a:latin typeface="San Francisco Display Thin"/>
                <a:ea typeface="San Francisco Display Thin"/>
                <a:cs typeface="San Francisco Display Thin"/>
                <a:sym typeface="San Francisco Display Thin"/>
              </a:defRPr>
            </a:pPr>
            <a:r>
              <a:rPr lang="en-US" sz="2400" spc="60" dirty="0">
                <a:solidFill>
                  <a:schemeClr val="tx1"/>
                </a:solidFill>
                <a:latin typeface="Segoe UI Light" charset="0"/>
                <a:ea typeface="Segoe UI Light" charset="0"/>
                <a:cs typeface="Segoe UI Light" charset="0"/>
              </a:rPr>
              <a:t>Business Model</a:t>
            </a:r>
          </a:p>
        </p:txBody>
      </p:sp>
      <p:sp>
        <p:nvSpPr>
          <p:cNvPr id="25" name="Shape 163">
            <a:extLst>
              <a:ext uri="{FF2B5EF4-FFF2-40B4-BE49-F238E27FC236}">
                <a16:creationId xmlns:a16="http://schemas.microsoft.com/office/drawing/2014/main" id="{E4013EEB-F81F-A945-A8CB-77CAAD96F8B7}"/>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8</a:t>
            </a:fld>
            <a:endParaRPr lang="uk-UA"/>
          </a:p>
        </p:txBody>
      </p:sp>
      <p:sp>
        <p:nvSpPr>
          <p:cNvPr id="24" name="矩形: 圓角 11">
            <a:extLst>
              <a:ext uri="{FF2B5EF4-FFF2-40B4-BE49-F238E27FC236}">
                <a16:creationId xmlns:a16="http://schemas.microsoft.com/office/drawing/2014/main" id="{25A65DFE-F599-4021-B434-FEBC0BAB9B4F}"/>
              </a:ext>
            </a:extLst>
          </p:cNvPr>
          <p:cNvSpPr/>
          <p:nvPr/>
        </p:nvSpPr>
        <p:spPr>
          <a:xfrm>
            <a:off x="4013504" y="2473517"/>
            <a:ext cx="1116992" cy="1308294"/>
          </a:xfrm>
          <a:prstGeom prst="roundRect">
            <a:avLst/>
          </a:prstGeom>
          <a:solidFill>
            <a:srgbClr val="B1EFF1"/>
          </a:solidFill>
          <a:ln w="9525" cap="flat" cmpd="sng" algn="ctr">
            <a:noFill/>
            <a:prstDash val="solid"/>
          </a:ln>
          <a:effectLst>
            <a:outerShdw blurRad="50800" dist="38100" dir="2700000" algn="tl" rotWithShape="0">
              <a:prstClr val="black">
                <a:alpha val="40000"/>
              </a:prstClr>
            </a:outerShdw>
          </a:effectLst>
        </p:spPr>
        <p:txBody>
          <a:bodyPr rtlCol="0" anchor="ctr"/>
          <a:lstStyle/>
          <a:p>
            <a:pPr algn="ctr" defTabSz="456833" eaLnBrk="0" fontAlgn="base">
              <a:spcBef>
                <a:spcPct val="0"/>
              </a:spcBef>
              <a:spcAft>
                <a:spcPct val="0"/>
              </a:spcAft>
              <a:defRPr/>
            </a:pPr>
            <a:r>
              <a:rPr lang="en-US" altLang="zh-TW" sz="14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Consumer</a:t>
            </a:r>
            <a:endParaRPr lang="zh-TW" altLang="en-US" sz="14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26" name="矩形: 圓角 12">
            <a:extLst>
              <a:ext uri="{FF2B5EF4-FFF2-40B4-BE49-F238E27FC236}">
                <a16:creationId xmlns:a16="http://schemas.microsoft.com/office/drawing/2014/main" id="{FC452459-D831-447F-8579-1F9F5A30B6B3}"/>
              </a:ext>
            </a:extLst>
          </p:cNvPr>
          <p:cNvSpPr/>
          <p:nvPr/>
        </p:nvSpPr>
        <p:spPr>
          <a:xfrm>
            <a:off x="119267" y="1339677"/>
            <a:ext cx="4315052" cy="286581"/>
          </a:xfrm>
          <a:prstGeom prst="roundRect">
            <a:avLst/>
          </a:prstGeom>
          <a:solidFill>
            <a:srgbClr val="FABC6A"/>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6833" eaLnBrk="0" fontAlgn="base">
              <a:spcBef>
                <a:spcPct val="0"/>
              </a:spcBef>
              <a:spcAft>
                <a:spcPct val="0"/>
              </a:spcAft>
              <a:defRPr/>
            </a:pPr>
            <a:r>
              <a:rPr lang="en-US" altLang="zh-TW" sz="1400" b="1" dirty="0">
                <a:solidFill>
                  <a:schemeClr val="tx1">
                    <a:lumMod val="95000"/>
                    <a:lumOff val="5000"/>
                  </a:schemeClr>
                </a:solidFill>
                <a:latin typeface="Segoe UI Light" panose="020B0502040204020203" pitchFamily="34" charset="0"/>
                <a:ea typeface="微軟正黑體" panose="020B0604030504040204" pitchFamily="34" charset="-120"/>
                <a:cs typeface="Segoe UI Light" panose="020B0502040204020203" pitchFamily="34" charset="0"/>
              </a:rPr>
              <a:t>Product</a:t>
            </a:r>
            <a:endParaRPr lang="zh-TW" altLang="en-US" sz="1400" b="1" dirty="0">
              <a:solidFill>
                <a:schemeClr val="tx1">
                  <a:lumMod val="95000"/>
                  <a:lumOff val="5000"/>
                </a:schemeClr>
              </a:solidFill>
              <a:latin typeface="Segoe UI Light" panose="020B0502040204020203" pitchFamily="34" charset="0"/>
              <a:ea typeface="微軟正黑體" panose="020B0604030504040204" pitchFamily="34" charset="-120"/>
              <a:cs typeface="Segoe UI Light" panose="020B0502040204020203" pitchFamily="34" charset="0"/>
            </a:endParaRPr>
          </a:p>
        </p:txBody>
      </p:sp>
      <p:sp>
        <p:nvSpPr>
          <p:cNvPr id="27" name="矩形: 圓角 13">
            <a:extLst>
              <a:ext uri="{FF2B5EF4-FFF2-40B4-BE49-F238E27FC236}">
                <a16:creationId xmlns:a16="http://schemas.microsoft.com/office/drawing/2014/main" id="{C716AD4B-86BA-4CD3-9156-308E2A47CBD3}"/>
              </a:ext>
            </a:extLst>
          </p:cNvPr>
          <p:cNvSpPr/>
          <p:nvPr/>
        </p:nvSpPr>
        <p:spPr>
          <a:xfrm>
            <a:off x="4709683" y="1339677"/>
            <a:ext cx="4315052" cy="286581"/>
          </a:xfrm>
          <a:prstGeom prst="roundRect">
            <a:avLst/>
          </a:prstGeom>
          <a:solidFill>
            <a:srgbClr val="BAD47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6833" eaLnBrk="0" fontAlgn="base">
              <a:spcBef>
                <a:spcPct val="0"/>
              </a:spcBef>
              <a:spcAft>
                <a:spcPct val="0"/>
              </a:spcAft>
              <a:defRPr/>
            </a:pPr>
            <a:r>
              <a:rPr lang="en-US" altLang="zh-TW" sz="1400" b="1" dirty="0">
                <a:solidFill>
                  <a:schemeClr val="tx1">
                    <a:lumMod val="95000"/>
                    <a:lumOff val="5000"/>
                  </a:schemeClr>
                </a:solidFill>
                <a:latin typeface="Segoe UI Light" panose="020B0502040204020203" pitchFamily="34" charset="0"/>
                <a:ea typeface="微軟正黑體" panose="020B0604030504040204" pitchFamily="34" charset="-120"/>
                <a:cs typeface="Segoe UI Light" panose="020B0502040204020203" pitchFamily="34" charset="0"/>
              </a:rPr>
              <a:t>Service</a:t>
            </a:r>
            <a:endParaRPr lang="zh-TW" altLang="en-US" sz="1400" b="1" dirty="0">
              <a:solidFill>
                <a:schemeClr val="tx1">
                  <a:lumMod val="95000"/>
                  <a:lumOff val="5000"/>
                </a:schemeClr>
              </a:solidFill>
              <a:latin typeface="Segoe UI Light" panose="020B0502040204020203" pitchFamily="34" charset="0"/>
              <a:ea typeface="微軟正黑體" panose="020B0604030504040204" pitchFamily="34" charset="-120"/>
              <a:cs typeface="Segoe UI Light" panose="020B0502040204020203" pitchFamily="34" charset="0"/>
            </a:endParaRPr>
          </a:p>
        </p:txBody>
      </p:sp>
      <p:sp>
        <p:nvSpPr>
          <p:cNvPr id="28" name="文字方塊 27">
            <a:extLst>
              <a:ext uri="{FF2B5EF4-FFF2-40B4-BE49-F238E27FC236}">
                <a16:creationId xmlns:a16="http://schemas.microsoft.com/office/drawing/2014/main" id="{A3E1184F-D081-4290-958F-89D58ED21357}"/>
              </a:ext>
            </a:extLst>
          </p:cNvPr>
          <p:cNvSpPr txBox="1"/>
          <p:nvPr/>
        </p:nvSpPr>
        <p:spPr>
          <a:xfrm>
            <a:off x="3176472" y="2720828"/>
            <a:ext cx="678771" cy="230832"/>
          </a:xfrm>
          <a:prstGeom prst="rect">
            <a:avLst/>
          </a:prstGeom>
          <a:noFill/>
        </p:spPr>
        <p:txBody>
          <a:bodyPr wrap="square" rtlCol="0">
            <a:spAutoFit/>
          </a:bodyPr>
          <a:lstStyle/>
          <a:p>
            <a:pPr algn="ctr" defTabSz="456833" eaLnBrk="0" fontAlgn="base">
              <a:spcBef>
                <a:spcPct val="0"/>
              </a:spcBef>
              <a:spcAft>
                <a:spcPct val="0"/>
              </a:spcAft>
            </a:pPr>
            <a:r>
              <a:rPr lang="en-US" altLang="zh-TW" sz="900" dirty="0" smtClean="0">
                <a:solidFill>
                  <a:srgbClr val="555555"/>
                </a:solidFill>
                <a:latin typeface="Segoe UI" panose="020B0502040204020203" pitchFamily="34" charset="0"/>
                <a:ea typeface="微軟正黑體" panose="020B0604030504040204" pitchFamily="34" charset="-120"/>
                <a:cs typeface="Segoe UI" panose="020B0502040204020203" pitchFamily="34" charset="0"/>
              </a:rPr>
              <a:t>Shopping</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grpSp>
        <p:nvGrpSpPr>
          <p:cNvPr id="33" name="群組 32">
            <a:extLst>
              <a:ext uri="{FF2B5EF4-FFF2-40B4-BE49-F238E27FC236}">
                <a16:creationId xmlns:a16="http://schemas.microsoft.com/office/drawing/2014/main" id="{4476FC2B-5D91-40EA-842C-4519D40B7B52}"/>
              </a:ext>
            </a:extLst>
          </p:cNvPr>
          <p:cNvGrpSpPr/>
          <p:nvPr/>
        </p:nvGrpSpPr>
        <p:grpSpPr>
          <a:xfrm>
            <a:off x="7090093" y="4432421"/>
            <a:ext cx="663800" cy="428258"/>
            <a:chOff x="2687684" y="4245027"/>
            <a:chExt cx="1493282" cy="776005"/>
          </a:xfrm>
        </p:grpSpPr>
        <p:pic>
          <p:nvPicPr>
            <p:cNvPr id="34" name="圖片 3">
              <a:extLst>
                <a:ext uri="{FF2B5EF4-FFF2-40B4-BE49-F238E27FC236}">
                  <a16:creationId xmlns:a16="http://schemas.microsoft.com/office/drawing/2014/main" id="{95166204-4FD6-45DC-8A6F-20F447B19BF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687684" y="4245027"/>
              <a:ext cx="1493282" cy="77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字方塊 34">
              <a:extLst>
                <a:ext uri="{FF2B5EF4-FFF2-40B4-BE49-F238E27FC236}">
                  <a16:creationId xmlns:a16="http://schemas.microsoft.com/office/drawing/2014/main" id="{EBAF0ECD-83B9-40A9-8E5A-F2771AE9D23E}"/>
                </a:ext>
              </a:extLst>
            </p:cNvPr>
            <p:cNvSpPr txBox="1"/>
            <p:nvPr/>
          </p:nvSpPr>
          <p:spPr>
            <a:xfrm>
              <a:off x="2763930" y="4580920"/>
              <a:ext cx="1187132" cy="397356"/>
            </a:xfrm>
            <a:prstGeom prst="rect">
              <a:avLst/>
            </a:prstGeom>
            <a:noFill/>
          </p:spPr>
          <p:txBody>
            <a:bodyPr wrap="none" rtlCol="0" anchor="ctr">
              <a:spAutoFit/>
            </a:bodyPr>
            <a:lstStyle/>
            <a:p>
              <a:pPr algn="ctr"/>
              <a:r>
                <a:rPr lang="en-US" altLang="zh-TW" sz="825" dirty="0">
                  <a:solidFill>
                    <a:schemeClr val="bg1"/>
                  </a:solidFill>
                  <a:latin typeface="Segoe UI" panose="020B0502040204020203" pitchFamily="34" charset="0"/>
                  <a:ea typeface="微軟正黑體" panose="020B0604030504040204" pitchFamily="34" charset="-120"/>
                  <a:cs typeface="Segoe UI" panose="020B0502040204020203" pitchFamily="34" charset="0"/>
                </a:rPr>
                <a:t>Vendor</a:t>
              </a:r>
              <a:endParaRPr lang="zh-TW" altLang="en-US" sz="825" dirty="0">
                <a:solidFill>
                  <a:schemeClr val="bg1"/>
                </a:solidFill>
                <a:latin typeface="Segoe UI" panose="020B0502040204020203" pitchFamily="34" charset="0"/>
                <a:ea typeface="微軟正黑體" panose="020B0604030504040204" pitchFamily="34" charset="-120"/>
                <a:cs typeface="Segoe UI" panose="020B0502040204020203" pitchFamily="34" charset="0"/>
              </a:endParaRPr>
            </a:p>
          </p:txBody>
        </p:sp>
      </p:grpSp>
      <p:sp>
        <p:nvSpPr>
          <p:cNvPr id="36" name="文字方塊 77">
            <a:extLst>
              <a:ext uri="{FF2B5EF4-FFF2-40B4-BE49-F238E27FC236}">
                <a16:creationId xmlns:a16="http://schemas.microsoft.com/office/drawing/2014/main" id="{B8B4D8CB-BAF5-4B24-9FEB-2ADF5117AD1F}"/>
              </a:ext>
            </a:extLst>
          </p:cNvPr>
          <p:cNvSpPr txBox="1">
            <a:spLocks noChangeArrowheads="1"/>
          </p:cNvSpPr>
          <p:nvPr/>
        </p:nvSpPr>
        <p:spPr bwMode="auto">
          <a:xfrm>
            <a:off x="1761062" y="2820796"/>
            <a:ext cx="1215000" cy="369332"/>
          </a:xfrm>
          <a:prstGeom prst="rect">
            <a:avLst/>
          </a:prstGeom>
          <a:solidFill>
            <a:srgbClr val="FABC6A"/>
          </a:solidFill>
          <a:ln>
            <a:noFill/>
          </a:ln>
          <a:extLst/>
        </p:spPr>
        <p:txBody>
          <a:bodyP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Alcohol</a:t>
            </a:r>
          </a:p>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e-commerce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37" name="文字方塊 74">
            <a:extLst>
              <a:ext uri="{FF2B5EF4-FFF2-40B4-BE49-F238E27FC236}">
                <a16:creationId xmlns:a16="http://schemas.microsoft.com/office/drawing/2014/main" id="{6361231C-2815-4F1E-9977-A1CDFC69A2CE}"/>
              </a:ext>
            </a:extLst>
          </p:cNvPr>
          <p:cNvSpPr txBox="1"/>
          <p:nvPr/>
        </p:nvSpPr>
        <p:spPr>
          <a:xfrm>
            <a:off x="1761062" y="2438566"/>
            <a:ext cx="1215000" cy="323165"/>
          </a:xfrm>
          <a:prstGeom prst="rect">
            <a:avLst/>
          </a:prstGeom>
          <a:solidFill>
            <a:schemeClr val="tx1">
              <a:lumMod val="60000"/>
              <a:lumOff val="40000"/>
            </a:schemeClr>
          </a:solidFill>
          <a:ln>
            <a:noFill/>
          </a:ln>
        </p:spPr>
        <p:txBody>
          <a:bodyPr wrap="square" anchor="ctr">
            <a:spAutoFit/>
          </a:bodyPr>
          <a:lstStyle/>
          <a:p>
            <a:pPr algn="ctr" hangingPunct="1">
              <a:defRPr/>
            </a:pPr>
            <a:r>
              <a:rPr lang="en-US" altLang="zh-TW" sz="1500" dirty="0">
                <a:solidFill>
                  <a:schemeClr val="bg1"/>
                </a:solidFill>
                <a:latin typeface="Segoe UI" panose="020B0502040204020203" pitchFamily="34" charset="0"/>
                <a:ea typeface="微軟正黑體" panose="020B0604030504040204" pitchFamily="34" charset="-120"/>
                <a:cs typeface="Segoe UI" panose="020B0502040204020203" pitchFamily="34" charset="0"/>
              </a:rPr>
              <a:t>Agents</a:t>
            </a:r>
            <a:endParaRPr lang="zh-TW" altLang="en-US" sz="1500" dirty="0">
              <a:solidFill>
                <a:schemeClr val="bg1"/>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38" name="文字方塊 77">
            <a:extLst>
              <a:ext uri="{FF2B5EF4-FFF2-40B4-BE49-F238E27FC236}">
                <a16:creationId xmlns:a16="http://schemas.microsoft.com/office/drawing/2014/main" id="{84AF6337-3E2B-49AD-B1F6-BF47D2856C85}"/>
              </a:ext>
            </a:extLst>
          </p:cNvPr>
          <p:cNvSpPr txBox="1">
            <a:spLocks noChangeArrowheads="1"/>
          </p:cNvSpPr>
          <p:nvPr/>
        </p:nvSpPr>
        <p:spPr bwMode="auto">
          <a:xfrm>
            <a:off x="1757889" y="3237651"/>
            <a:ext cx="1221349" cy="369332"/>
          </a:xfrm>
          <a:prstGeom prst="rect">
            <a:avLst/>
          </a:prstGeom>
          <a:solidFill>
            <a:srgbClr val="FABC6A"/>
          </a:solidFill>
          <a:ln>
            <a:noFill/>
          </a:ln>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Integrated </a:t>
            </a:r>
          </a:p>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e-commerce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39" name="文字方塊 77">
            <a:extLst>
              <a:ext uri="{FF2B5EF4-FFF2-40B4-BE49-F238E27FC236}">
                <a16:creationId xmlns:a16="http://schemas.microsoft.com/office/drawing/2014/main" id="{85F7EEA1-47AC-4875-B1A2-56552B99ECD7}"/>
              </a:ext>
            </a:extLst>
          </p:cNvPr>
          <p:cNvSpPr txBox="1">
            <a:spLocks noChangeArrowheads="1"/>
          </p:cNvSpPr>
          <p:nvPr/>
        </p:nvSpPr>
        <p:spPr bwMode="auto">
          <a:xfrm>
            <a:off x="1761062" y="3654506"/>
            <a:ext cx="1215000" cy="230832"/>
          </a:xfrm>
          <a:prstGeom prst="rect">
            <a:avLst/>
          </a:prstGeom>
          <a:solidFill>
            <a:srgbClr val="FABC6A"/>
          </a:solidFill>
          <a:ln>
            <a:noFill/>
          </a:ln>
          <a:extLst/>
        </p:spPr>
        <p:txBody>
          <a:bodyP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Alcohol store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40" name="文字方塊 77">
            <a:extLst>
              <a:ext uri="{FF2B5EF4-FFF2-40B4-BE49-F238E27FC236}">
                <a16:creationId xmlns:a16="http://schemas.microsoft.com/office/drawing/2014/main" id="{88138F54-EBFC-476C-97D6-3191D9631267}"/>
              </a:ext>
            </a:extLst>
          </p:cNvPr>
          <p:cNvSpPr txBox="1">
            <a:spLocks noChangeArrowheads="1"/>
          </p:cNvSpPr>
          <p:nvPr/>
        </p:nvSpPr>
        <p:spPr bwMode="auto">
          <a:xfrm>
            <a:off x="1761062" y="3932863"/>
            <a:ext cx="1215000" cy="230832"/>
          </a:xfrm>
          <a:prstGeom prst="rect">
            <a:avLst/>
          </a:prstGeom>
          <a:solidFill>
            <a:srgbClr val="FABC6A"/>
          </a:solidFill>
          <a:ln>
            <a:noFill/>
          </a:ln>
          <a:extLst/>
        </p:spPr>
        <p:txBody>
          <a:bodyP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Retail store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41" name="文字方塊 40">
            <a:extLst>
              <a:ext uri="{FF2B5EF4-FFF2-40B4-BE49-F238E27FC236}">
                <a16:creationId xmlns:a16="http://schemas.microsoft.com/office/drawing/2014/main" id="{E63C0329-A4DB-43D3-B986-C2F21D50900B}"/>
              </a:ext>
            </a:extLst>
          </p:cNvPr>
          <p:cNvSpPr txBox="1"/>
          <p:nvPr/>
        </p:nvSpPr>
        <p:spPr>
          <a:xfrm>
            <a:off x="963861" y="2690928"/>
            <a:ext cx="537250" cy="230832"/>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Supply</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42" name="圖片 119">
            <a:extLst>
              <a:ext uri="{FF2B5EF4-FFF2-40B4-BE49-F238E27FC236}">
                <a16:creationId xmlns:a16="http://schemas.microsoft.com/office/drawing/2014/main" id="{EB4E0252-628D-430E-BC9A-0BAF199FC89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52477" y="2334725"/>
            <a:ext cx="360018" cy="3240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Down Arrow 110">
            <a:extLst>
              <a:ext uri="{FF2B5EF4-FFF2-40B4-BE49-F238E27FC236}">
                <a16:creationId xmlns:a16="http://schemas.microsoft.com/office/drawing/2014/main" id="{11588472-7151-42C2-8A71-434CB516CB37}"/>
              </a:ext>
            </a:extLst>
          </p:cNvPr>
          <p:cNvSpPr/>
          <p:nvPr/>
        </p:nvSpPr>
        <p:spPr>
          <a:xfrm rot="10800000">
            <a:off x="6475624" y="5280645"/>
            <a:ext cx="270000" cy="565851"/>
          </a:xfrm>
          <a:prstGeom prst="downArrow">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46" name="Down Arrow 118">
            <a:extLst>
              <a:ext uri="{FF2B5EF4-FFF2-40B4-BE49-F238E27FC236}">
                <a16:creationId xmlns:a16="http://schemas.microsoft.com/office/drawing/2014/main" id="{E419C9C1-7F82-46AA-9A73-C0195F058F75}"/>
              </a:ext>
            </a:extLst>
          </p:cNvPr>
          <p:cNvSpPr/>
          <p:nvPr/>
        </p:nvSpPr>
        <p:spPr>
          <a:xfrm rot="16200000" flipH="1">
            <a:off x="1097486" y="2609282"/>
            <a:ext cx="270000" cy="810000"/>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47" name="Down Arrow 110">
            <a:extLst>
              <a:ext uri="{FF2B5EF4-FFF2-40B4-BE49-F238E27FC236}">
                <a16:creationId xmlns:a16="http://schemas.microsoft.com/office/drawing/2014/main" id="{6DEEBB98-973C-46D3-8390-0077345BCED2}"/>
              </a:ext>
            </a:extLst>
          </p:cNvPr>
          <p:cNvSpPr/>
          <p:nvPr/>
        </p:nvSpPr>
        <p:spPr>
          <a:xfrm rot="5400000">
            <a:off x="3358253" y="2901205"/>
            <a:ext cx="270000" cy="810000"/>
          </a:xfrm>
          <a:prstGeom prst="downArrow">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dirty="0"/>
          </a:p>
        </p:txBody>
      </p:sp>
      <p:sp>
        <p:nvSpPr>
          <p:cNvPr id="48" name="Down Arrow 118">
            <a:extLst>
              <a:ext uri="{FF2B5EF4-FFF2-40B4-BE49-F238E27FC236}">
                <a16:creationId xmlns:a16="http://schemas.microsoft.com/office/drawing/2014/main" id="{6E05FDE2-00C8-4A24-A347-832A7F87375A}"/>
              </a:ext>
            </a:extLst>
          </p:cNvPr>
          <p:cNvSpPr/>
          <p:nvPr/>
        </p:nvSpPr>
        <p:spPr>
          <a:xfrm rot="16200000" flipH="1">
            <a:off x="3358253" y="2609282"/>
            <a:ext cx="270000" cy="810000"/>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49" name="Down Arrow 118">
            <a:extLst>
              <a:ext uri="{FF2B5EF4-FFF2-40B4-BE49-F238E27FC236}">
                <a16:creationId xmlns:a16="http://schemas.microsoft.com/office/drawing/2014/main" id="{552071EE-C00F-4638-9B41-1D2502323E31}"/>
              </a:ext>
            </a:extLst>
          </p:cNvPr>
          <p:cNvSpPr/>
          <p:nvPr/>
        </p:nvSpPr>
        <p:spPr>
          <a:xfrm rot="5400000">
            <a:off x="5818766" y="2280879"/>
            <a:ext cx="270000" cy="1466806"/>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dirty="0"/>
          </a:p>
        </p:txBody>
      </p:sp>
      <p:sp>
        <p:nvSpPr>
          <p:cNvPr id="51" name="Down Arrow 110">
            <a:extLst>
              <a:ext uri="{FF2B5EF4-FFF2-40B4-BE49-F238E27FC236}">
                <a16:creationId xmlns:a16="http://schemas.microsoft.com/office/drawing/2014/main" id="{878AD54C-580C-450C-A8F5-C3E97795E49E}"/>
              </a:ext>
            </a:extLst>
          </p:cNvPr>
          <p:cNvSpPr/>
          <p:nvPr/>
        </p:nvSpPr>
        <p:spPr>
          <a:xfrm rot="16200000" flipH="1">
            <a:off x="5818766" y="2577940"/>
            <a:ext cx="270000" cy="1466806"/>
          </a:xfrm>
          <a:prstGeom prst="downArrow">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grpSp>
        <p:nvGrpSpPr>
          <p:cNvPr id="56" name="群組 55">
            <a:extLst>
              <a:ext uri="{FF2B5EF4-FFF2-40B4-BE49-F238E27FC236}">
                <a16:creationId xmlns:a16="http://schemas.microsoft.com/office/drawing/2014/main" id="{E4A88324-A41F-4A2C-BAF7-952F27A77E4A}"/>
              </a:ext>
            </a:extLst>
          </p:cNvPr>
          <p:cNvGrpSpPr/>
          <p:nvPr/>
        </p:nvGrpSpPr>
        <p:grpSpPr>
          <a:xfrm>
            <a:off x="3284056" y="3504890"/>
            <a:ext cx="437841" cy="503078"/>
            <a:chOff x="8764432" y="4171365"/>
            <a:chExt cx="583788" cy="670770"/>
          </a:xfrm>
        </p:grpSpPr>
        <p:sp>
          <p:nvSpPr>
            <p:cNvPr id="57" name="文字方塊 56">
              <a:extLst>
                <a:ext uri="{FF2B5EF4-FFF2-40B4-BE49-F238E27FC236}">
                  <a16:creationId xmlns:a16="http://schemas.microsoft.com/office/drawing/2014/main" id="{5B1C85FB-F9E8-461F-A190-F03EFC5CBA05}"/>
                </a:ext>
              </a:extLst>
            </p:cNvPr>
            <p:cNvSpPr txBox="1"/>
            <p:nvPr/>
          </p:nvSpPr>
          <p:spPr>
            <a:xfrm>
              <a:off x="8764432" y="4534359"/>
              <a:ext cx="583788" cy="307776"/>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Cash</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58" name="圖片 117">
              <a:extLst>
                <a:ext uri="{FF2B5EF4-FFF2-40B4-BE49-F238E27FC236}">
                  <a16:creationId xmlns:a16="http://schemas.microsoft.com/office/drawing/2014/main" id="{2B7417E3-2DEC-4A8C-B8A5-7A53E251E5D8}"/>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811663" y="4171365"/>
              <a:ext cx="463406" cy="347026"/>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文字方塊 58">
            <a:extLst>
              <a:ext uri="{FF2B5EF4-FFF2-40B4-BE49-F238E27FC236}">
                <a16:creationId xmlns:a16="http://schemas.microsoft.com/office/drawing/2014/main" id="{273363A6-2620-4C3F-ABDD-A3D7973B75AE}"/>
              </a:ext>
            </a:extLst>
          </p:cNvPr>
          <p:cNvSpPr txBox="1"/>
          <p:nvPr/>
        </p:nvSpPr>
        <p:spPr>
          <a:xfrm>
            <a:off x="6004408" y="5704151"/>
            <a:ext cx="435893" cy="230832"/>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Cash</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60" name="圖片 117">
            <a:extLst>
              <a:ext uri="{FF2B5EF4-FFF2-40B4-BE49-F238E27FC236}">
                <a16:creationId xmlns:a16="http://schemas.microsoft.com/office/drawing/2014/main" id="{A38EE25E-AEBF-4D10-8973-ED94332D44BA}"/>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039830" y="5431906"/>
            <a:ext cx="347555" cy="26027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群組 61">
            <a:extLst>
              <a:ext uri="{FF2B5EF4-FFF2-40B4-BE49-F238E27FC236}">
                <a16:creationId xmlns:a16="http://schemas.microsoft.com/office/drawing/2014/main" id="{62BBCD3B-F787-4BF5-ADB5-1A744EDD0007}"/>
              </a:ext>
            </a:extLst>
          </p:cNvPr>
          <p:cNvGrpSpPr/>
          <p:nvPr/>
        </p:nvGrpSpPr>
        <p:grpSpPr>
          <a:xfrm>
            <a:off x="920204" y="3504888"/>
            <a:ext cx="624564" cy="503077"/>
            <a:chOff x="8626991" y="4171365"/>
            <a:chExt cx="832752" cy="670769"/>
          </a:xfrm>
        </p:grpSpPr>
        <p:sp>
          <p:nvSpPr>
            <p:cNvPr id="63" name="文字方塊 62">
              <a:extLst>
                <a:ext uri="{FF2B5EF4-FFF2-40B4-BE49-F238E27FC236}">
                  <a16:creationId xmlns:a16="http://schemas.microsoft.com/office/drawing/2014/main" id="{3B95414F-3656-4F88-AC11-BCE0141055EA}"/>
                </a:ext>
              </a:extLst>
            </p:cNvPr>
            <p:cNvSpPr txBox="1"/>
            <p:nvPr/>
          </p:nvSpPr>
          <p:spPr>
            <a:xfrm>
              <a:off x="8626991" y="4534358"/>
              <a:ext cx="832752" cy="307776"/>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Revenue</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64" name="圖片 117">
              <a:extLst>
                <a:ext uri="{FF2B5EF4-FFF2-40B4-BE49-F238E27FC236}">
                  <a16:creationId xmlns:a16="http://schemas.microsoft.com/office/drawing/2014/main" id="{50DC24F8-FD01-4745-913D-75DE055544E8}"/>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811663" y="4171365"/>
              <a:ext cx="463406" cy="347026"/>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Down Arrow 110">
            <a:extLst>
              <a:ext uri="{FF2B5EF4-FFF2-40B4-BE49-F238E27FC236}">
                <a16:creationId xmlns:a16="http://schemas.microsoft.com/office/drawing/2014/main" id="{35A2BEAE-9FFF-46FD-A05C-8BC9D79B1E73}"/>
              </a:ext>
            </a:extLst>
          </p:cNvPr>
          <p:cNvSpPr/>
          <p:nvPr/>
        </p:nvSpPr>
        <p:spPr>
          <a:xfrm rot="5400000">
            <a:off x="1097486" y="2901205"/>
            <a:ext cx="270000" cy="810000"/>
          </a:xfrm>
          <a:prstGeom prst="downArrow">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pic>
        <p:nvPicPr>
          <p:cNvPr id="69" name="圖片 68">
            <a:extLst>
              <a:ext uri="{FF2B5EF4-FFF2-40B4-BE49-F238E27FC236}">
                <a16:creationId xmlns:a16="http://schemas.microsoft.com/office/drawing/2014/main" id="{5750DD3F-052E-48C5-A971-47ED23F82A4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7178" y="2162209"/>
            <a:ext cx="757259" cy="1892479"/>
          </a:xfrm>
          <a:prstGeom prst="rect">
            <a:avLst/>
          </a:prstGeom>
        </p:spPr>
      </p:pic>
      <p:sp>
        <p:nvSpPr>
          <p:cNvPr id="82" name="矩形 194">
            <a:extLst>
              <a:ext uri="{FF2B5EF4-FFF2-40B4-BE49-F238E27FC236}">
                <a16:creationId xmlns:a16="http://schemas.microsoft.com/office/drawing/2014/main" id="{789110AE-3840-4114-A910-073AC1FB9F3F}"/>
              </a:ext>
            </a:extLst>
          </p:cNvPr>
          <p:cNvSpPr/>
          <p:nvPr/>
        </p:nvSpPr>
        <p:spPr>
          <a:xfrm flipV="1">
            <a:off x="7810646" y="4626038"/>
            <a:ext cx="672297" cy="116040"/>
          </a:xfrm>
          <a:prstGeom prst="rect">
            <a:avLst/>
          </a:prstGeom>
          <a:solidFill>
            <a:srgbClr val="B6DF8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pic>
        <p:nvPicPr>
          <p:cNvPr id="74" name="圖片 73">
            <a:extLst>
              <a:ext uri="{FF2B5EF4-FFF2-40B4-BE49-F238E27FC236}">
                <a16:creationId xmlns:a16="http://schemas.microsoft.com/office/drawing/2014/main" id="{64298E06-9D00-47E5-8681-75364814D79A}"/>
              </a:ext>
            </a:extLst>
          </p:cNvPr>
          <p:cNvPicPr>
            <a:picLocks noChangeAspect="1"/>
          </p:cNvPicPr>
          <p:nvPr/>
        </p:nvPicPr>
        <p:blipFill>
          <a:blip r:embed="rId7" cstate="hq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294236" y="2303516"/>
            <a:ext cx="398034" cy="398034"/>
          </a:xfrm>
          <a:prstGeom prst="rect">
            <a:avLst/>
          </a:prstGeom>
        </p:spPr>
      </p:pic>
      <p:sp>
        <p:nvSpPr>
          <p:cNvPr id="78" name="文字方塊 77">
            <a:extLst>
              <a:ext uri="{FF2B5EF4-FFF2-40B4-BE49-F238E27FC236}">
                <a16:creationId xmlns:a16="http://schemas.microsoft.com/office/drawing/2014/main" id="{A3E1184F-D081-4290-958F-89D58ED21357}"/>
              </a:ext>
            </a:extLst>
          </p:cNvPr>
          <p:cNvSpPr txBox="1"/>
          <p:nvPr/>
        </p:nvSpPr>
        <p:spPr>
          <a:xfrm>
            <a:off x="5625984" y="2424985"/>
            <a:ext cx="678771" cy="230832"/>
          </a:xfrm>
          <a:prstGeom prst="rect">
            <a:avLst/>
          </a:prstGeom>
          <a:noFill/>
        </p:spPr>
        <p:txBody>
          <a:bodyPr wrap="square" rtlCol="0">
            <a:spAutoFit/>
          </a:bodyPr>
          <a:lstStyle/>
          <a:p>
            <a:pPr algn="ctr" defTabSz="456833" eaLnBrk="0" fontAlgn="base">
              <a:spcBef>
                <a:spcPct val="0"/>
              </a:spcBef>
              <a:spcAft>
                <a:spcPct val="0"/>
              </a:spcAft>
            </a:pPr>
            <a:r>
              <a:rPr lang="en-US" altLang="zh-TW" sz="900" dirty="0" smtClean="0">
                <a:solidFill>
                  <a:srgbClr val="555555"/>
                </a:solidFill>
                <a:latin typeface="Segoe UI" panose="020B0502040204020203" pitchFamily="34" charset="0"/>
                <a:ea typeface="微軟正黑體" panose="020B0604030504040204" pitchFamily="34" charset="-120"/>
                <a:cs typeface="Segoe UI" panose="020B0502040204020203" pitchFamily="34" charset="0"/>
              </a:rPr>
              <a:t>Service</a:t>
            </a:r>
            <a:endParaRPr lang="zh-TW" altLang="en-US"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endParaRPr>
          </a:p>
        </p:txBody>
      </p:sp>
      <p:pic>
        <p:nvPicPr>
          <p:cNvPr id="2" name="圖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7631" y="2122315"/>
            <a:ext cx="375476" cy="375476"/>
          </a:xfrm>
          <a:prstGeom prst="rect">
            <a:avLst/>
          </a:prstGeom>
        </p:spPr>
      </p:pic>
      <p:sp>
        <p:nvSpPr>
          <p:cNvPr id="83" name="Down Arrow 110">
            <a:extLst>
              <a:ext uri="{FF2B5EF4-FFF2-40B4-BE49-F238E27FC236}">
                <a16:creationId xmlns:a16="http://schemas.microsoft.com/office/drawing/2014/main" id="{11588472-7151-42C2-8A71-434CB516CB37}"/>
              </a:ext>
            </a:extLst>
          </p:cNvPr>
          <p:cNvSpPr/>
          <p:nvPr/>
        </p:nvSpPr>
        <p:spPr>
          <a:xfrm rot="5400000">
            <a:off x="8036456" y="1710524"/>
            <a:ext cx="270000" cy="622974"/>
          </a:xfrm>
          <a:prstGeom prst="downArrow">
            <a:avLst>
              <a:gd name="adj1" fmla="val 45296"/>
              <a:gd name="adj2" fmla="val 60583"/>
            </a:avLst>
          </a:prstGeom>
          <a:solidFill>
            <a:srgbClr val="B6DF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hangingPunct="1">
              <a:defRPr/>
            </a:pPr>
            <a:endParaRPr lang="en-US" sz="999"/>
          </a:p>
        </p:txBody>
      </p:sp>
      <p:sp>
        <p:nvSpPr>
          <p:cNvPr id="84" name="矩形 194">
            <a:extLst>
              <a:ext uri="{FF2B5EF4-FFF2-40B4-BE49-F238E27FC236}">
                <a16:creationId xmlns:a16="http://schemas.microsoft.com/office/drawing/2014/main" id="{E1A2073C-4962-4D0D-9E4F-0C1AC73BD1CA}"/>
              </a:ext>
            </a:extLst>
          </p:cNvPr>
          <p:cNvSpPr/>
          <p:nvPr/>
        </p:nvSpPr>
        <p:spPr>
          <a:xfrm rot="5400000" flipV="1">
            <a:off x="7053415" y="3303402"/>
            <a:ext cx="2724924" cy="134137"/>
          </a:xfrm>
          <a:prstGeom prst="rect">
            <a:avLst/>
          </a:prstGeom>
          <a:solidFill>
            <a:srgbClr val="B6DF8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hangingPunct="1">
              <a:defRPr/>
            </a:pPr>
            <a:endParaRPr lang="zh-TW" altLang="en-US" sz="999">
              <a:latin typeface="Segoe UI" panose="020B0502040204020203" pitchFamily="34" charset="0"/>
              <a:cs typeface="Segoe UI" panose="020B0502040204020203" pitchFamily="34" charset="0"/>
            </a:endParaRPr>
          </a:p>
        </p:txBody>
      </p:sp>
      <p:grpSp>
        <p:nvGrpSpPr>
          <p:cNvPr id="30" name="群組 29">
            <a:extLst>
              <a:ext uri="{FF2B5EF4-FFF2-40B4-BE49-F238E27FC236}">
                <a16:creationId xmlns:a16="http://schemas.microsoft.com/office/drawing/2014/main" id="{A28E695B-0446-4475-93DE-09CECCEB4DD9}"/>
              </a:ext>
            </a:extLst>
          </p:cNvPr>
          <p:cNvGrpSpPr/>
          <p:nvPr/>
        </p:nvGrpSpPr>
        <p:grpSpPr>
          <a:xfrm>
            <a:off x="7117628" y="1774472"/>
            <a:ext cx="663800" cy="428259"/>
            <a:chOff x="3911123" y="2034152"/>
            <a:chExt cx="917816" cy="615428"/>
          </a:xfrm>
        </p:grpSpPr>
        <p:pic>
          <p:nvPicPr>
            <p:cNvPr id="31" name="圖片 3">
              <a:extLst>
                <a:ext uri="{FF2B5EF4-FFF2-40B4-BE49-F238E27FC236}">
                  <a16:creationId xmlns:a16="http://schemas.microsoft.com/office/drawing/2014/main" id="{BF594A88-CEE0-4007-8694-5505DA423737}"/>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3911123" y="2034152"/>
              <a:ext cx="917816" cy="6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圖片 34">
              <a:extLst>
                <a:ext uri="{FF2B5EF4-FFF2-40B4-BE49-F238E27FC236}">
                  <a16:creationId xmlns:a16="http://schemas.microsoft.com/office/drawing/2014/main" id="{9FBD1187-7DA8-44ED-98DA-69152FBB8112}"/>
                </a:ext>
              </a:extLst>
            </p:cNvPr>
            <p:cNvPicPr>
              <a:picLocks noChangeAspect="1"/>
            </p:cNvPicPr>
            <p:nvPr/>
          </p:nvPicPr>
          <p:blipFill>
            <a:blip r:embed="rId9" cstate="hqprint">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3995882" y="2410930"/>
              <a:ext cx="712930" cy="13248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文字方塊 77">
            <a:extLst>
              <a:ext uri="{FF2B5EF4-FFF2-40B4-BE49-F238E27FC236}">
                <a16:creationId xmlns:a16="http://schemas.microsoft.com/office/drawing/2014/main" id="{FFF26796-5E97-40AB-AD67-264692ACFF1E}"/>
              </a:ext>
            </a:extLst>
          </p:cNvPr>
          <p:cNvSpPr txBox="1">
            <a:spLocks noChangeArrowheads="1"/>
          </p:cNvSpPr>
          <p:nvPr/>
        </p:nvSpPr>
        <p:spPr bwMode="auto">
          <a:xfrm>
            <a:off x="6757689" y="2920072"/>
            <a:ext cx="1350737" cy="230832"/>
          </a:xfrm>
          <a:prstGeom prst="rect">
            <a:avLst/>
          </a:prstGeom>
          <a:solidFill>
            <a:schemeClr val="accent6">
              <a:lumMod val="20000"/>
              <a:lumOff val="8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Recipe order</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53" name="文字方塊 74">
            <a:extLst>
              <a:ext uri="{FF2B5EF4-FFF2-40B4-BE49-F238E27FC236}">
                <a16:creationId xmlns:a16="http://schemas.microsoft.com/office/drawing/2014/main" id="{232AB24A-F812-4CCC-91F9-A9C174D1C90D}"/>
              </a:ext>
            </a:extLst>
          </p:cNvPr>
          <p:cNvSpPr txBox="1"/>
          <p:nvPr/>
        </p:nvSpPr>
        <p:spPr>
          <a:xfrm>
            <a:off x="6762779" y="2260316"/>
            <a:ext cx="1350000" cy="323165"/>
          </a:xfrm>
          <a:prstGeom prst="rect">
            <a:avLst/>
          </a:prstGeom>
          <a:solidFill>
            <a:schemeClr val="tx1">
              <a:lumMod val="60000"/>
              <a:lumOff val="40000"/>
            </a:schemeClr>
          </a:solidFill>
          <a:ln>
            <a:noFill/>
          </a:ln>
        </p:spPr>
        <p:txBody>
          <a:bodyPr wrap="square" anchor="ctr">
            <a:spAutoFit/>
          </a:bodyPr>
          <a:lstStyle/>
          <a:p>
            <a:pPr algn="ctr">
              <a:defRPr/>
            </a:pPr>
            <a:r>
              <a:rPr lang="en-US" altLang="zh-TW" sz="1500" dirty="0">
                <a:solidFill>
                  <a:srgbClr val="FFFFFF"/>
                </a:solidFill>
                <a:latin typeface="Segoe UI" panose="020B0502040204020203" pitchFamily="34" charset="0"/>
                <a:ea typeface="微軟正黑體" panose="020B0604030504040204" pitchFamily="34" charset="-120"/>
                <a:cs typeface="Segoe UI" panose="020B0502040204020203" pitchFamily="34" charset="0"/>
              </a:rPr>
              <a:t>Cloud Service</a:t>
            </a:r>
            <a:endParaRPr lang="zh-TW" altLang="en-US" sz="1500" dirty="0">
              <a:solidFill>
                <a:srgbClr val="FFFFFF"/>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54" name="文字方塊 77">
            <a:extLst>
              <a:ext uri="{FF2B5EF4-FFF2-40B4-BE49-F238E27FC236}">
                <a16:creationId xmlns:a16="http://schemas.microsoft.com/office/drawing/2014/main" id="{47906CB8-C961-48E8-86AE-61D9F9D77726}"/>
              </a:ext>
            </a:extLst>
          </p:cNvPr>
          <p:cNvSpPr txBox="1">
            <a:spLocks noChangeArrowheads="1"/>
          </p:cNvSpPr>
          <p:nvPr/>
        </p:nvSpPr>
        <p:spPr bwMode="auto">
          <a:xfrm>
            <a:off x="6762779" y="2637301"/>
            <a:ext cx="1350000" cy="230832"/>
          </a:xfrm>
          <a:prstGeom prst="rect">
            <a:avLst/>
          </a:prstGeom>
          <a:solidFill>
            <a:schemeClr val="accent6">
              <a:lumMod val="40000"/>
              <a:lumOff val="6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Purchase</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55" name="文字方塊 77">
            <a:extLst>
              <a:ext uri="{FF2B5EF4-FFF2-40B4-BE49-F238E27FC236}">
                <a16:creationId xmlns:a16="http://schemas.microsoft.com/office/drawing/2014/main" id="{A4AFCBFB-EE3C-4D1E-A49A-0BAFD0DD0C7D}"/>
              </a:ext>
            </a:extLst>
          </p:cNvPr>
          <p:cNvSpPr txBox="1">
            <a:spLocks noChangeArrowheads="1"/>
          </p:cNvSpPr>
          <p:nvPr/>
        </p:nvSpPr>
        <p:spPr bwMode="auto">
          <a:xfrm>
            <a:off x="6762042" y="3502690"/>
            <a:ext cx="1350000" cy="230400"/>
          </a:xfrm>
          <a:prstGeom prst="rect">
            <a:avLst/>
          </a:prstGeom>
          <a:solidFill>
            <a:schemeClr val="accent3">
              <a:lumMod val="60000"/>
              <a:lumOff val="4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News &amp; Advertising</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73" name="文字方塊 77">
            <a:extLst>
              <a:ext uri="{FF2B5EF4-FFF2-40B4-BE49-F238E27FC236}">
                <a16:creationId xmlns:a16="http://schemas.microsoft.com/office/drawing/2014/main" id="{8FA8F42C-3835-4AB2-8375-B7F6DB4C89FA}"/>
              </a:ext>
            </a:extLst>
          </p:cNvPr>
          <p:cNvSpPr txBox="1">
            <a:spLocks noChangeArrowheads="1"/>
          </p:cNvSpPr>
          <p:nvPr/>
        </p:nvSpPr>
        <p:spPr bwMode="auto">
          <a:xfrm>
            <a:off x="6757689" y="3208489"/>
            <a:ext cx="1350000" cy="230832"/>
          </a:xfrm>
          <a:prstGeom prst="rect">
            <a:avLst/>
          </a:prstGeom>
          <a:solidFill>
            <a:schemeClr val="accent6">
              <a:lumMod val="20000"/>
              <a:lumOff val="8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Journey Map</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80" name="文字方塊 77">
            <a:extLst>
              <a:ext uri="{FF2B5EF4-FFF2-40B4-BE49-F238E27FC236}">
                <a16:creationId xmlns:a16="http://schemas.microsoft.com/office/drawing/2014/main" id="{FFF26796-5E97-40AB-AD67-264692ACFF1E}"/>
              </a:ext>
            </a:extLst>
          </p:cNvPr>
          <p:cNvSpPr txBox="1">
            <a:spLocks noChangeArrowheads="1"/>
          </p:cNvSpPr>
          <p:nvPr/>
        </p:nvSpPr>
        <p:spPr bwMode="auto">
          <a:xfrm>
            <a:off x="6762779" y="3786842"/>
            <a:ext cx="1350000" cy="230832"/>
          </a:xfrm>
          <a:prstGeom prst="rect">
            <a:avLst/>
          </a:prstGeom>
          <a:solidFill>
            <a:schemeClr val="accent3">
              <a:lumMod val="20000"/>
              <a:lumOff val="8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Stock</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sp>
        <p:nvSpPr>
          <p:cNvPr id="81" name="文字方塊 77">
            <a:extLst>
              <a:ext uri="{FF2B5EF4-FFF2-40B4-BE49-F238E27FC236}">
                <a16:creationId xmlns:a16="http://schemas.microsoft.com/office/drawing/2014/main" id="{8FA8F42C-3835-4AB2-8375-B7F6DB4C89FA}"/>
              </a:ext>
            </a:extLst>
          </p:cNvPr>
          <p:cNvSpPr txBox="1">
            <a:spLocks noChangeArrowheads="1"/>
          </p:cNvSpPr>
          <p:nvPr/>
        </p:nvSpPr>
        <p:spPr bwMode="auto">
          <a:xfrm>
            <a:off x="6762779" y="4075259"/>
            <a:ext cx="1350000" cy="230832"/>
          </a:xfrm>
          <a:prstGeom prst="rect">
            <a:avLst/>
          </a:prstGeom>
          <a:solidFill>
            <a:schemeClr val="accent3">
              <a:lumMod val="20000"/>
              <a:lumOff val="80000"/>
            </a:schemeClr>
          </a:solidFill>
          <a:ln>
            <a:noFill/>
          </a:ln>
          <a:extLst/>
        </p:spPr>
        <p:txBody>
          <a:bodyPr wrap="square" anchor="ctr">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defTabSz="456833" eaLnBrk="0" fontAlgn="base">
              <a:spcBef>
                <a:spcPct val="0"/>
              </a:spcBef>
              <a:spcAft>
                <a:spcPct val="0"/>
              </a:spcAft>
              <a:defRPr/>
            </a:pPr>
            <a:r>
              <a:rPr lang="en-US" altLang="zh-TW" sz="900" dirty="0" smtClean="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rPr>
              <a:t>Frequency</a:t>
            </a:r>
            <a:endParaRPr lang="zh-TW" altLang="en-US" sz="900" dirty="0">
              <a:solidFill>
                <a:schemeClr val="tx1">
                  <a:lumMod val="95000"/>
                  <a:lumOff val="5000"/>
                </a:schemeClr>
              </a:solidFill>
              <a:latin typeface="Segoe UI" panose="020B0502040204020203" pitchFamily="34" charset="0"/>
              <a:ea typeface="微軟正黑體" panose="020B0604030504040204" pitchFamily="34" charset="-120"/>
              <a:cs typeface="Segoe UI" panose="020B0502040204020203" pitchFamily="34" charset="0"/>
            </a:endParaRPr>
          </a:p>
        </p:txBody>
      </p:sp>
      <p:grpSp>
        <p:nvGrpSpPr>
          <p:cNvPr id="66" name="群組 65">
            <a:extLst>
              <a:ext uri="{FF2B5EF4-FFF2-40B4-BE49-F238E27FC236}">
                <a16:creationId xmlns:a16="http://schemas.microsoft.com/office/drawing/2014/main" id="{00CEC168-B157-49A9-8926-9C43F6E7B68D}"/>
              </a:ext>
            </a:extLst>
          </p:cNvPr>
          <p:cNvGrpSpPr/>
          <p:nvPr/>
        </p:nvGrpSpPr>
        <p:grpSpPr>
          <a:xfrm>
            <a:off x="8349169" y="3235573"/>
            <a:ext cx="824543" cy="511988"/>
            <a:chOff x="8511148" y="4171365"/>
            <a:chExt cx="1099390" cy="682651"/>
          </a:xfrm>
        </p:grpSpPr>
        <p:sp>
          <p:nvSpPr>
            <p:cNvPr id="67" name="文字方塊 66">
              <a:extLst>
                <a:ext uri="{FF2B5EF4-FFF2-40B4-BE49-F238E27FC236}">
                  <a16:creationId xmlns:a16="http://schemas.microsoft.com/office/drawing/2014/main" id="{CF20E182-4D75-4F05-9C57-758E4120E53D}"/>
                </a:ext>
              </a:extLst>
            </p:cNvPr>
            <p:cNvSpPr txBox="1"/>
            <p:nvPr/>
          </p:nvSpPr>
          <p:spPr>
            <a:xfrm>
              <a:off x="8511148" y="4546240"/>
              <a:ext cx="1099390" cy="307776"/>
            </a:xfrm>
            <a:prstGeom prst="rect">
              <a:avLst/>
            </a:prstGeom>
            <a:noFill/>
          </p:spPr>
          <p:txBody>
            <a:bodyPr wrap="square" rtlCol="0">
              <a:spAutoFit/>
            </a:bodyPr>
            <a:lstStyle/>
            <a:p>
              <a:pPr algn="ctr" defTabSz="456833" eaLnBrk="0" fontAlgn="base">
                <a:spcBef>
                  <a:spcPct val="0"/>
                </a:spcBef>
                <a:spcAft>
                  <a:spcPct val="0"/>
                </a:spcAft>
              </a:pPr>
              <a:r>
                <a:rPr lang="en-US" altLang="zh-TW" sz="900" dirty="0">
                  <a:solidFill>
                    <a:srgbClr val="555555"/>
                  </a:solidFill>
                  <a:latin typeface="Segoe UI" panose="020B0502040204020203" pitchFamily="34" charset="0"/>
                  <a:ea typeface="微軟正黑體" panose="020B0604030504040204" pitchFamily="34" charset="-120"/>
                  <a:cs typeface="Segoe UI" panose="020B0502040204020203" pitchFamily="34" charset="0"/>
                </a:rPr>
                <a:t>Revenue</a:t>
              </a:r>
            </a:p>
          </p:txBody>
        </p:sp>
        <p:pic>
          <p:nvPicPr>
            <p:cNvPr id="68" name="圖片 117">
              <a:extLst>
                <a:ext uri="{FF2B5EF4-FFF2-40B4-BE49-F238E27FC236}">
                  <a16:creationId xmlns:a16="http://schemas.microsoft.com/office/drawing/2014/main" id="{28F4C359-AA0B-4B15-8DB0-6E38BB03FE9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811663" y="4171365"/>
              <a:ext cx="463406" cy="347026"/>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群組 69">
            <a:extLst>
              <a:ext uri="{FF2B5EF4-FFF2-40B4-BE49-F238E27FC236}">
                <a16:creationId xmlns:a16="http://schemas.microsoft.com/office/drawing/2014/main" id="{9EE9ED4E-B100-45F1-8968-0E57CFB79F46}"/>
              </a:ext>
            </a:extLst>
          </p:cNvPr>
          <p:cNvGrpSpPr/>
          <p:nvPr/>
        </p:nvGrpSpPr>
        <p:grpSpPr>
          <a:xfrm>
            <a:off x="5322964" y="2559843"/>
            <a:ext cx="1269007" cy="1269008"/>
            <a:chOff x="-1531726" y="1745165"/>
            <a:chExt cx="2324215" cy="2324215"/>
          </a:xfrm>
        </p:grpSpPr>
        <p:pic>
          <p:nvPicPr>
            <p:cNvPr id="71" name="圖片 70">
              <a:extLst>
                <a:ext uri="{FF2B5EF4-FFF2-40B4-BE49-F238E27FC236}">
                  <a16:creationId xmlns:a16="http://schemas.microsoft.com/office/drawing/2014/main" id="{6E5003F4-7BF9-4F6E-BBB9-77C3B7E974D6}"/>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531726" y="1745165"/>
              <a:ext cx="2324215" cy="2324215"/>
            </a:xfrm>
            <a:prstGeom prst="rect">
              <a:avLst/>
            </a:prstGeom>
          </p:spPr>
        </p:pic>
        <p:pic>
          <p:nvPicPr>
            <p:cNvPr id="72" name="圖片 71">
              <a:extLst>
                <a:ext uri="{FF2B5EF4-FFF2-40B4-BE49-F238E27FC236}">
                  <a16:creationId xmlns:a16="http://schemas.microsoft.com/office/drawing/2014/main" id="{F820E57F-351C-4C79-852E-683328122F8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11260" y="2120594"/>
              <a:ext cx="880230" cy="1562407"/>
            </a:xfrm>
            <a:prstGeom prst="rect">
              <a:avLst/>
            </a:prstGeom>
          </p:spPr>
        </p:pic>
      </p:grpSp>
    </p:spTree>
    <p:extLst>
      <p:ext uri="{BB962C8B-B14F-4D97-AF65-F5344CB8AC3E}">
        <p14:creationId xmlns:p14="http://schemas.microsoft.com/office/powerpoint/2010/main" val="175126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par>
                                <p:cTn id="101" presetID="10"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500"/>
                                        <p:tgtEl>
                                          <p:spTgt spid="7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fade">
                                      <p:cBhvr>
                                        <p:cTn id="112" dur="500"/>
                                        <p:tgtEl>
                                          <p:spTgt spid="78"/>
                                        </p:tgtEl>
                                      </p:cBhvr>
                                    </p:animEffect>
                                  </p:childTnLst>
                                </p:cTn>
                              </p:par>
                              <p:par>
                                <p:cTn id="113" presetID="10" presetClass="entr" presetSubtype="0" fill="hold" nodeType="with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fade">
                                      <p:cBhvr>
                                        <p:cTn id="115" dur="500"/>
                                        <p:tgtEl>
                                          <p:spTgt spid="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4"/>
                                        </p:tgtEl>
                                        <p:attrNameLst>
                                          <p:attrName>style.visibility</p:attrName>
                                        </p:attrNameLst>
                                      </p:cBhvr>
                                      <p:to>
                                        <p:strVal val="visible"/>
                                      </p:to>
                                    </p:set>
                                    <p:animEffect transition="in" filter="fade">
                                      <p:cBhvr>
                                        <p:cTn id="12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p:bldP spid="36" grpId="0" animBg="1"/>
      <p:bldP spid="37" grpId="0" animBg="1"/>
      <p:bldP spid="38" grpId="0" animBg="1"/>
      <p:bldP spid="39" grpId="0" animBg="1"/>
      <p:bldP spid="40" grpId="0" animBg="1"/>
      <p:bldP spid="41" grpId="0"/>
      <p:bldP spid="44" grpId="0" animBg="1"/>
      <p:bldP spid="46" grpId="0" animBg="1"/>
      <p:bldP spid="47" grpId="0" animBg="1"/>
      <p:bldP spid="48" grpId="0" animBg="1"/>
      <p:bldP spid="49" grpId="0" animBg="1"/>
      <p:bldP spid="51" grpId="0" animBg="1"/>
      <p:bldP spid="59" grpId="0"/>
      <p:bldP spid="65" grpId="0" animBg="1"/>
      <p:bldP spid="82" grpId="0" animBg="1"/>
      <p:bldP spid="78" grpId="0"/>
      <p:bldP spid="83" grpId="0" animBg="1"/>
      <p:bldP spid="84" grpId="0" animBg="1"/>
      <p:bldP spid="52" grpId="0" animBg="1"/>
      <p:bldP spid="53" grpId="0" animBg="1"/>
      <p:bldP spid="54" grpId="0" animBg="1"/>
      <p:bldP spid="55" grpId="0" animBg="1"/>
      <p:bldP spid="73" grpId="0" animBg="1"/>
      <p:bldP spid="80" grpId="0" animBg="1"/>
      <p:bldP spid="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2" name="Shape 2382"/>
          <p:cNvSpPr/>
          <p:nvPr/>
        </p:nvSpPr>
        <p:spPr>
          <a:xfrm>
            <a:off x="3753040" y="3373844"/>
            <a:ext cx="2330434" cy="476118"/>
          </a:xfrm>
          <a:prstGeom prst="roundRect">
            <a:avLst>
              <a:gd name="adj" fmla="val 16667"/>
            </a:avLst>
          </a:prstGeom>
          <a:solidFill>
            <a:schemeClr val="tx1">
              <a:lumMod val="60000"/>
              <a:lumOff val="40000"/>
            </a:schemeClr>
          </a:solidFill>
          <a:ln w="12700">
            <a:miter lim="400000"/>
          </a:ln>
        </p:spPr>
        <p:txBody>
          <a:bodyPr lIns="20778" rIns="20778" anchor="ctr"/>
          <a:lstStyle/>
          <a:p>
            <a:pPr algn="ctr">
              <a:defRPr>
                <a:solidFill>
                  <a:srgbClr val="FFFFFF"/>
                </a:solidFill>
              </a:defRPr>
            </a:pPr>
            <a:endParaRPr sz="808">
              <a:latin typeface="Segoe UI Semilight" charset="0"/>
              <a:ea typeface="Segoe UI Semilight" charset="0"/>
              <a:cs typeface="Segoe UI Semilight" charset="0"/>
            </a:endParaRPr>
          </a:p>
        </p:txBody>
      </p:sp>
      <p:sp>
        <p:nvSpPr>
          <p:cNvPr id="2383" name="Shape 2383"/>
          <p:cNvSpPr/>
          <p:nvPr/>
        </p:nvSpPr>
        <p:spPr>
          <a:xfrm>
            <a:off x="3868312" y="1281137"/>
            <a:ext cx="2215161" cy="476118"/>
          </a:xfrm>
          <a:prstGeom prst="roundRect">
            <a:avLst>
              <a:gd name="adj" fmla="val 16667"/>
            </a:avLst>
          </a:prstGeom>
          <a:gradFill flip="none" rotWithShape="1">
            <a:gsLst>
              <a:gs pos="0">
                <a:srgbClr val="1992AA"/>
              </a:gs>
              <a:gs pos="100000">
                <a:srgbClr val="64558A"/>
              </a:gs>
            </a:gsLst>
            <a:lin ang="2700000" scaled="1"/>
            <a:tileRect/>
          </a:gradFill>
          <a:ln w="12700">
            <a:miter lim="400000"/>
          </a:ln>
        </p:spPr>
        <p:txBody>
          <a:bodyPr lIns="20778" rIns="20778" anchor="ctr"/>
          <a:lstStyle/>
          <a:p>
            <a:pPr algn="ctr">
              <a:defRPr>
                <a:effectLst>
                  <a:outerShdw blurRad="38100" dist="19050" dir="2700000" rotWithShape="0">
                    <a:srgbClr val="000000">
                      <a:alpha val="40000"/>
                    </a:srgbClr>
                  </a:outerShdw>
                </a:effectLst>
              </a:defRPr>
            </a:pPr>
            <a:endParaRPr sz="808">
              <a:latin typeface="Segoe UI Semilight" charset="0"/>
              <a:ea typeface="Segoe UI Semilight" charset="0"/>
              <a:cs typeface="Segoe UI Semilight" charset="0"/>
            </a:endParaRPr>
          </a:p>
        </p:txBody>
      </p:sp>
      <p:sp>
        <p:nvSpPr>
          <p:cNvPr id="2384" name="Shape 2384"/>
          <p:cNvSpPr/>
          <p:nvPr/>
        </p:nvSpPr>
        <p:spPr>
          <a:xfrm>
            <a:off x="4191951" y="2040280"/>
            <a:ext cx="1891522" cy="476118"/>
          </a:xfrm>
          <a:prstGeom prst="roundRect">
            <a:avLst>
              <a:gd name="adj" fmla="val 16667"/>
            </a:avLst>
          </a:prstGeom>
          <a:gradFill>
            <a:gsLst>
              <a:gs pos="0">
                <a:srgbClr val="AB1942"/>
              </a:gs>
              <a:gs pos="100000">
                <a:srgbClr val="FF7202"/>
              </a:gs>
            </a:gsLst>
            <a:lin ang="15530121"/>
          </a:gradFill>
          <a:ln w="12700">
            <a:miter lim="400000"/>
          </a:ln>
        </p:spPr>
        <p:txBody>
          <a:bodyPr lIns="20778" rIns="20778" anchor="ctr"/>
          <a:lstStyle/>
          <a:p>
            <a:pPr algn="ctr">
              <a:defRPr>
                <a:solidFill>
                  <a:srgbClr val="FFFFFF"/>
                </a:solidFill>
              </a:defRPr>
            </a:pPr>
            <a:endParaRPr sz="808">
              <a:latin typeface="Segoe UI Semilight" charset="0"/>
              <a:ea typeface="Segoe UI Semilight" charset="0"/>
              <a:cs typeface="Segoe UI Semilight" charset="0"/>
            </a:endParaRPr>
          </a:p>
        </p:txBody>
      </p:sp>
      <p:sp>
        <p:nvSpPr>
          <p:cNvPr id="2385" name="Shape 2385"/>
          <p:cNvSpPr/>
          <p:nvPr/>
        </p:nvSpPr>
        <p:spPr>
          <a:xfrm>
            <a:off x="4191951" y="2720266"/>
            <a:ext cx="1891522" cy="476118"/>
          </a:xfrm>
          <a:prstGeom prst="roundRect">
            <a:avLst>
              <a:gd name="adj" fmla="val 16667"/>
            </a:avLst>
          </a:prstGeom>
          <a:solidFill>
            <a:schemeClr val="accent2"/>
          </a:solidFill>
          <a:ln w="12700">
            <a:miter lim="400000"/>
          </a:ln>
        </p:spPr>
        <p:txBody>
          <a:bodyPr lIns="20778" rIns="20778" anchor="ctr"/>
          <a:lstStyle/>
          <a:p>
            <a:pPr algn="ctr">
              <a:defRPr>
                <a:solidFill>
                  <a:srgbClr val="FFFFFF"/>
                </a:solidFill>
              </a:defRPr>
            </a:pPr>
            <a:endParaRPr sz="808">
              <a:latin typeface="Segoe UI Semilight" charset="0"/>
              <a:ea typeface="Segoe UI Semilight" charset="0"/>
              <a:cs typeface="Segoe UI Semilight" charset="0"/>
            </a:endParaRPr>
          </a:p>
        </p:txBody>
      </p:sp>
      <p:graphicFrame>
        <p:nvGraphicFramePr>
          <p:cNvPr id="2387" name="Chart 2387"/>
          <p:cNvGraphicFramePr/>
          <p:nvPr>
            <p:extLst>
              <p:ext uri="{D42A27DB-BD31-4B8C-83A1-F6EECF244321}">
                <p14:modId xmlns:p14="http://schemas.microsoft.com/office/powerpoint/2010/main" val="4210619791"/>
              </p:ext>
            </p:extLst>
          </p:nvPr>
        </p:nvGraphicFramePr>
        <p:xfrm>
          <a:off x="1091894" y="722077"/>
          <a:ext cx="3699349" cy="3699350"/>
        </p:xfrm>
        <a:graphic>
          <a:graphicData uri="http://schemas.openxmlformats.org/drawingml/2006/chart">
            <c:chart xmlns:c="http://schemas.openxmlformats.org/drawingml/2006/chart" xmlns:r="http://schemas.openxmlformats.org/officeDocument/2006/relationships" r:id="rId2"/>
          </a:graphicData>
        </a:graphic>
      </p:graphicFrame>
      <p:sp>
        <p:nvSpPr>
          <p:cNvPr id="2388" name="Shape 2388"/>
          <p:cNvSpPr/>
          <p:nvPr/>
        </p:nvSpPr>
        <p:spPr>
          <a:xfrm>
            <a:off x="1698199" y="1329472"/>
            <a:ext cx="2484562" cy="2484560"/>
          </a:xfrm>
          <a:prstGeom prst="ellipse">
            <a:avLst/>
          </a:prstGeom>
          <a:solidFill>
            <a:schemeClr val="bg1"/>
          </a:solidFill>
          <a:ln w="12700">
            <a:miter lim="400000"/>
          </a:ln>
        </p:spPr>
        <p:txBody>
          <a:bodyPr lIns="20778" rIns="20778" anchor="ctr"/>
          <a:lstStyle/>
          <a:p>
            <a:pPr>
              <a:defRPr>
                <a:solidFill>
                  <a:srgbClr val="FFFFFF"/>
                </a:solidFill>
              </a:defRPr>
            </a:pPr>
            <a:endParaRPr sz="808">
              <a:latin typeface="Segoe UI Semilight" charset="0"/>
              <a:ea typeface="Segoe UI Semilight" charset="0"/>
              <a:cs typeface="Segoe UI Semilight" charset="0"/>
            </a:endParaRPr>
          </a:p>
        </p:txBody>
      </p:sp>
      <p:sp>
        <p:nvSpPr>
          <p:cNvPr id="2389" name="Shape 2389"/>
          <p:cNvSpPr/>
          <p:nvPr/>
        </p:nvSpPr>
        <p:spPr>
          <a:xfrm>
            <a:off x="2093222" y="2177118"/>
            <a:ext cx="1694517"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defRPr sz="3500">
                <a:solidFill>
                  <a:srgbClr val="FFFFFF"/>
                </a:solidFill>
                <a:latin typeface="San Francisco Display Thin"/>
                <a:ea typeface="San Francisco Display Thin"/>
                <a:cs typeface="San Francisco Display Thin"/>
                <a:sym typeface="San Francisco Display Thin"/>
              </a:defRPr>
            </a:pPr>
            <a:r>
              <a:rPr lang="en-US" sz="2400" spc="60" dirty="0" smtClean="0">
                <a:solidFill>
                  <a:schemeClr val="tx1"/>
                </a:solidFill>
                <a:latin typeface="Segoe UI Light" charset="0"/>
                <a:ea typeface="Segoe UI Light" charset="0"/>
                <a:cs typeface="Segoe UI Light" charset="0"/>
              </a:rPr>
              <a:t>Future Work about </a:t>
            </a:r>
            <a:r>
              <a:rPr lang="en-US" sz="2400" b="1" spc="60" dirty="0" smtClean="0">
                <a:solidFill>
                  <a:schemeClr val="tx1"/>
                </a:solidFill>
                <a:latin typeface="Segoe UI Light" charset="0"/>
                <a:ea typeface="Segoe UI Light" charset="0"/>
                <a:cs typeface="Segoe UI Light" charset="0"/>
              </a:rPr>
              <a:t>CAPIT</a:t>
            </a:r>
            <a:endParaRPr lang="en-US" sz="2400" b="1" spc="60" dirty="0">
              <a:solidFill>
                <a:schemeClr val="tx1"/>
              </a:solidFill>
              <a:latin typeface="Segoe UI Light" charset="0"/>
              <a:ea typeface="Segoe UI Light" charset="0"/>
              <a:cs typeface="Segoe UI Light" charset="0"/>
            </a:endParaRPr>
          </a:p>
        </p:txBody>
      </p:sp>
      <p:sp>
        <p:nvSpPr>
          <p:cNvPr id="2394" name="Shape 2394"/>
          <p:cNvSpPr/>
          <p:nvPr/>
        </p:nvSpPr>
        <p:spPr>
          <a:xfrm>
            <a:off x="4725672" y="3502408"/>
            <a:ext cx="1232994" cy="246221"/>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defRPr sz="2000">
                <a:solidFill>
                  <a:srgbClr val="FFFFFF"/>
                </a:solidFill>
                <a:latin typeface="San Francisco Display Bold"/>
                <a:ea typeface="San Francisco Display Bold"/>
                <a:cs typeface="San Francisco Display Bold"/>
                <a:sym typeface="San Francisco Display Bold"/>
              </a:defRPr>
            </a:lvl1pPr>
          </a:lstStyle>
          <a:p>
            <a:pPr algn="r"/>
            <a:r>
              <a:rPr lang="en-US" sz="1000" spc="20" dirty="0">
                <a:latin typeface="Segoe UI Semilight" charset="0"/>
                <a:ea typeface="Segoe UI Semilight" charset="0"/>
                <a:cs typeface="Segoe UI Semilight" charset="0"/>
              </a:rPr>
              <a:t>Professional Support</a:t>
            </a:r>
          </a:p>
        </p:txBody>
      </p:sp>
      <p:sp>
        <p:nvSpPr>
          <p:cNvPr id="2395" name="Shape 2395"/>
          <p:cNvSpPr/>
          <p:nvPr/>
        </p:nvSpPr>
        <p:spPr>
          <a:xfrm>
            <a:off x="4812556" y="2848829"/>
            <a:ext cx="1146110" cy="246221"/>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defRPr sz="2000">
                <a:solidFill>
                  <a:srgbClr val="FFFFFF"/>
                </a:solidFill>
                <a:latin typeface="San Francisco Display Bold"/>
                <a:ea typeface="San Francisco Display Bold"/>
                <a:cs typeface="San Francisco Display Bold"/>
                <a:sym typeface="San Francisco Display Bold"/>
              </a:defRPr>
            </a:lvl1pPr>
          </a:lstStyle>
          <a:p>
            <a:pPr algn="r"/>
            <a:r>
              <a:rPr lang="en-US" sz="1000" spc="20" dirty="0" smtClean="0">
                <a:latin typeface="Segoe UI Semilight" charset="0"/>
                <a:ea typeface="Segoe UI Semilight" charset="0"/>
                <a:cs typeface="Segoe UI Semilight" charset="0"/>
              </a:rPr>
              <a:t>Services &amp; Vendors</a:t>
            </a:r>
            <a:endParaRPr lang="en-US" sz="1000" spc="20" dirty="0">
              <a:latin typeface="Segoe UI Semilight" charset="0"/>
              <a:ea typeface="Segoe UI Semilight" charset="0"/>
              <a:cs typeface="Segoe UI Semilight" charset="0"/>
            </a:endParaRPr>
          </a:p>
        </p:txBody>
      </p:sp>
      <p:sp>
        <p:nvSpPr>
          <p:cNvPr id="2396" name="Shape 2396"/>
          <p:cNvSpPr/>
          <p:nvPr/>
        </p:nvSpPr>
        <p:spPr>
          <a:xfrm>
            <a:off x="4987924" y="2168955"/>
            <a:ext cx="970742" cy="246221"/>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defRPr sz="2000">
                <a:solidFill>
                  <a:srgbClr val="FFFFFF"/>
                </a:solidFill>
                <a:latin typeface="San Francisco Display Bold"/>
                <a:ea typeface="San Francisco Display Bold"/>
                <a:cs typeface="San Francisco Display Bold"/>
                <a:sym typeface="San Francisco Display Bold"/>
              </a:defRPr>
            </a:lvl1pPr>
          </a:lstStyle>
          <a:p>
            <a:pPr algn="r"/>
            <a:r>
              <a:rPr lang="en-US" sz="1000" spc="20" dirty="0">
                <a:latin typeface="Segoe UI Semilight" charset="0"/>
                <a:ea typeface="Segoe UI Semilight" charset="0"/>
                <a:cs typeface="Segoe UI Semilight" charset="0"/>
              </a:rPr>
              <a:t>UX </a:t>
            </a:r>
            <a:r>
              <a:rPr lang="en-US" sz="1000" spc="20" dirty="0" smtClean="0">
                <a:latin typeface="Segoe UI Semilight" charset="0"/>
                <a:ea typeface="Segoe UI Semilight" charset="0"/>
                <a:cs typeface="Segoe UI Semilight" charset="0"/>
              </a:rPr>
              <a:t>&amp; Wireframe</a:t>
            </a:r>
            <a:endParaRPr lang="en-US" sz="1000" spc="20" dirty="0">
              <a:latin typeface="Segoe UI Semilight" charset="0"/>
              <a:ea typeface="Segoe UI Semilight" charset="0"/>
              <a:cs typeface="Segoe UI Semilight" charset="0"/>
            </a:endParaRPr>
          </a:p>
        </p:txBody>
      </p:sp>
      <p:sp>
        <p:nvSpPr>
          <p:cNvPr id="2397" name="Shape 2397"/>
          <p:cNvSpPr/>
          <p:nvPr/>
        </p:nvSpPr>
        <p:spPr>
          <a:xfrm>
            <a:off x="5356294" y="1409701"/>
            <a:ext cx="602372" cy="246221"/>
          </a:xfrm>
          <a:prstGeom prst="rect">
            <a:avLst/>
          </a:prstGeom>
          <a:ln w="12700">
            <a:miter lim="400000"/>
          </a:ln>
          <a:extLst>
            <a:ext uri="{C572A759-6A51-4108-AA02-DFA0A04FC94B}">
              <ma14:wrappingTextBoxFlag xmlns:ma14="http://schemas.microsoft.com/office/mac/drawingml/2011/main" xmlns="" val="1"/>
            </a:ext>
          </a:extLst>
        </p:spPr>
        <p:txBody>
          <a:bodyPr wrap="none" lIns="20778" rIns="20778">
            <a:spAutoFit/>
          </a:bodyPr>
          <a:lstStyle>
            <a:lvl1pPr>
              <a:defRPr sz="2000">
                <a:solidFill>
                  <a:srgbClr val="FFFFFF"/>
                </a:solidFill>
                <a:latin typeface="San Francisco Display Bold"/>
                <a:ea typeface="San Francisco Display Bold"/>
                <a:cs typeface="San Francisco Display Bold"/>
                <a:sym typeface="San Francisco Display Bold"/>
              </a:defRPr>
            </a:lvl1pPr>
          </a:lstStyle>
          <a:p>
            <a:pPr algn="r"/>
            <a:r>
              <a:rPr lang="en-US" sz="1000" spc="20" dirty="0" smtClean="0">
                <a:latin typeface="Segoe UI Semilight" charset="0"/>
                <a:ea typeface="Segoe UI Semilight" charset="0"/>
                <a:cs typeface="Segoe UI Semilight" charset="0"/>
              </a:rPr>
              <a:t>Feasibility</a:t>
            </a:r>
            <a:endParaRPr lang="en-US" sz="1000" spc="20" dirty="0">
              <a:latin typeface="Segoe UI Semilight" charset="0"/>
              <a:ea typeface="Segoe UI Semilight" charset="0"/>
              <a:cs typeface="Segoe UI Semilight" charset="0"/>
            </a:endParaRPr>
          </a:p>
        </p:txBody>
      </p:sp>
      <p:sp>
        <p:nvSpPr>
          <p:cNvPr id="2398" name="Shape 2398"/>
          <p:cNvSpPr/>
          <p:nvPr/>
        </p:nvSpPr>
        <p:spPr>
          <a:xfrm>
            <a:off x="6244116" y="1298917"/>
            <a:ext cx="2161967" cy="48320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HW/SW Integration, Components spec.</a:t>
            </a: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PCB &amp; Layout design</a:t>
            </a: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IP &amp; Product </a:t>
            </a:r>
            <a:r>
              <a:rPr lang="en-US" sz="900" spc="20" dirty="0">
                <a:solidFill>
                  <a:schemeClr val="tx1"/>
                </a:solidFill>
                <a:latin typeface="Segoe UI Semilight" charset="0"/>
                <a:ea typeface="Segoe UI Semilight" charset="0"/>
                <a:cs typeface="Segoe UI Semilight" charset="0"/>
              </a:rPr>
              <a:t>Safety </a:t>
            </a:r>
            <a:r>
              <a:rPr lang="en-US" sz="900" spc="20" dirty="0" smtClean="0">
                <a:solidFill>
                  <a:schemeClr val="tx1"/>
                </a:solidFill>
                <a:latin typeface="Segoe UI Semilight" charset="0"/>
                <a:ea typeface="Segoe UI Semilight" charset="0"/>
                <a:cs typeface="Segoe UI Semilight" charset="0"/>
              </a:rPr>
              <a:t>Certification</a:t>
            </a:r>
            <a:endParaRPr sz="900" spc="20" dirty="0">
              <a:solidFill>
                <a:schemeClr val="tx1"/>
              </a:solidFill>
              <a:latin typeface="Segoe UI Semilight" charset="0"/>
              <a:ea typeface="Segoe UI Semilight" charset="0"/>
              <a:cs typeface="Segoe UI Semilight" charset="0"/>
            </a:endParaRPr>
          </a:p>
        </p:txBody>
      </p:sp>
      <p:sp>
        <p:nvSpPr>
          <p:cNvPr id="2399" name="Shape 2399"/>
          <p:cNvSpPr/>
          <p:nvPr/>
        </p:nvSpPr>
        <p:spPr>
          <a:xfrm>
            <a:off x="6244116" y="2058059"/>
            <a:ext cx="2161967" cy="3170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Experts in UX </a:t>
            </a:r>
            <a:r>
              <a:rPr lang="en-US" sz="900" spc="20" dirty="0">
                <a:solidFill>
                  <a:schemeClr val="tx1"/>
                </a:solidFill>
                <a:latin typeface="Segoe UI Semilight" charset="0"/>
                <a:ea typeface="Segoe UI Semilight" charset="0"/>
                <a:cs typeface="Segoe UI Semilight" charset="0"/>
              </a:rPr>
              <a:t>&amp; Scenario c</a:t>
            </a:r>
            <a:r>
              <a:rPr lang="en-US" sz="900" spc="20" dirty="0" smtClean="0">
                <a:solidFill>
                  <a:schemeClr val="tx1"/>
                </a:solidFill>
                <a:latin typeface="Segoe UI Semilight" charset="0"/>
                <a:ea typeface="Segoe UI Semilight" charset="0"/>
                <a:cs typeface="Segoe UI Semilight" charset="0"/>
              </a:rPr>
              <a:t>ertification</a:t>
            </a: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Wireframe design</a:t>
            </a:r>
            <a:endParaRPr lang="en-US" sz="900" spc="20" dirty="0">
              <a:solidFill>
                <a:schemeClr val="tx1"/>
              </a:solidFill>
              <a:latin typeface="Segoe UI Semilight" charset="0"/>
              <a:ea typeface="Segoe UI Semilight" charset="0"/>
              <a:cs typeface="Segoe UI Semilight" charset="0"/>
            </a:endParaRPr>
          </a:p>
        </p:txBody>
      </p:sp>
      <p:sp>
        <p:nvSpPr>
          <p:cNvPr id="2400" name="Shape 2400"/>
          <p:cNvSpPr/>
          <p:nvPr/>
        </p:nvSpPr>
        <p:spPr>
          <a:xfrm>
            <a:off x="6244116" y="2738045"/>
            <a:ext cx="2161967" cy="3323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Make </a:t>
            </a:r>
            <a:r>
              <a:rPr lang="en-US" sz="900" spc="20" dirty="0">
                <a:solidFill>
                  <a:schemeClr val="tx1"/>
                </a:solidFill>
                <a:latin typeface="Segoe UI Semilight" charset="0"/>
                <a:ea typeface="Segoe UI Semilight" charset="0"/>
                <a:cs typeface="Segoe UI Semilight" charset="0"/>
              </a:rPr>
              <a:t>arrangements </a:t>
            </a:r>
            <a:r>
              <a:rPr lang="en-US" sz="900" spc="20" dirty="0" smtClean="0">
                <a:solidFill>
                  <a:schemeClr val="tx1"/>
                </a:solidFill>
                <a:latin typeface="Segoe UI Semilight" charset="0"/>
                <a:ea typeface="Segoe UI Semilight" charset="0"/>
                <a:cs typeface="Segoe UI Semilight" charset="0"/>
              </a:rPr>
              <a:t>with vendors</a:t>
            </a: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Construct the basis of cloud server</a:t>
            </a:r>
            <a:endParaRPr lang="en-US" sz="900" spc="20" dirty="0">
              <a:solidFill>
                <a:schemeClr val="tx1"/>
              </a:solidFill>
              <a:latin typeface="Segoe UI Semilight" charset="0"/>
              <a:ea typeface="Segoe UI Semilight" charset="0"/>
              <a:cs typeface="Segoe UI Semilight" charset="0"/>
            </a:endParaRPr>
          </a:p>
        </p:txBody>
      </p:sp>
      <p:sp>
        <p:nvSpPr>
          <p:cNvPr id="2401" name="Shape 2401"/>
          <p:cNvSpPr/>
          <p:nvPr/>
        </p:nvSpPr>
        <p:spPr>
          <a:xfrm>
            <a:off x="6244116" y="3391625"/>
            <a:ext cx="2161967" cy="4985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altLang="zh-TW" sz="900" spc="20" dirty="0" smtClean="0">
                <a:solidFill>
                  <a:schemeClr val="tx1"/>
                </a:solidFill>
                <a:latin typeface="Segoe UI Semilight" charset="0"/>
                <a:ea typeface="Segoe UI Semilight" charset="0"/>
                <a:cs typeface="Segoe UI Semilight" charset="0"/>
              </a:rPr>
              <a:t>- Software dev, </a:t>
            </a:r>
            <a:r>
              <a:rPr lang="en-US" sz="900" spc="20" dirty="0" smtClean="0">
                <a:solidFill>
                  <a:schemeClr val="tx1"/>
                </a:solidFill>
                <a:latin typeface="Segoe UI Semilight" charset="0"/>
                <a:ea typeface="Segoe UI Semilight" charset="0"/>
                <a:cs typeface="Segoe UI Semilight" charset="0"/>
              </a:rPr>
              <a:t>Graphic, Form factor</a:t>
            </a: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a:t>
            </a:r>
            <a:r>
              <a:rPr lang="en-US" altLang="zh-TW" sz="900" spc="20" dirty="0">
                <a:solidFill>
                  <a:schemeClr val="tx1"/>
                </a:solidFill>
                <a:latin typeface="Segoe UI Semilight" charset="0"/>
                <a:ea typeface="Segoe UI Semilight" charset="0"/>
                <a:cs typeface="Segoe UI Semilight" charset="0"/>
              </a:rPr>
              <a:t>Marketing </a:t>
            </a:r>
            <a:r>
              <a:rPr lang="en-US" altLang="zh-TW" sz="900" spc="20" dirty="0" smtClean="0">
                <a:solidFill>
                  <a:schemeClr val="tx1"/>
                </a:solidFill>
                <a:latin typeface="Segoe UI Semilight" charset="0"/>
                <a:ea typeface="Segoe UI Semilight" charset="0"/>
                <a:cs typeface="Segoe UI Semilight" charset="0"/>
              </a:rPr>
              <a:t>survey</a:t>
            </a:r>
            <a:endParaRPr lang="en-US" sz="900" spc="20" dirty="0" smtClean="0">
              <a:solidFill>
                <a:schemeClr val="tx1"/>
              </a:solidFill>
              <a:latin typeface="Segoe UI Semilight" charset="0"/>
              <a:ea typeface="Segoe UI Semilight" charset="0"/>
              <a:cs typeface="Segoe UI Semilight" charset="0"/>
            </a:endParaRPr>
          </a:p>
          <a:p>
            <a:pPr>
              <a:lnSpc>
                <a:spcPct val="120000"/>
              </a:lnSpc>
              <a:defRPr sz="1400">
                <a:solidFill>
                  <a:srgbClr val="FFFFFF"/>
                </a:solidFill>
                <a:latin typeface="San Francisco Display Light"/>
                <a:ea typeface="San Francisco Display Light"/>
                <a:cs typeface="San Francisco Display Light"/>
                <a:sym typeface="San Francisco Display Light"/>
              </a:defRPr>
            </a:pPr>
            <a:r>
              <a:rPr lang="en-US" sz="900" spc="20" dirty="0" smtClean="0">
                <a:solidFill>
                  <a:schemeClr val="tx1"/>
                </a:solidFill>
                <a:latin typeface="Segoe UI Semilight" charset="0"/>
                <a:ea typeface="Segoe UI Semilight" charset="0"/>
                <a:cs typeface="Segoe UI Semilight" charset="0"/>
              </a:rPr>
              <a:t>- </a:t>
            </a:r>
            <a:r>
              <a:rPr lang="en-US" altLang="zh-TW" sz="900" spc="20" dirty="0">
                <a:solidFill>
                  <a:schemeClr val="tx1"/>
                </a:solidFill>
                <a:latin typeface="Segoe UI Semilight" charset="0"/>
                <a:ea typeface="Segoe UI Semilight" charset="0"/>
                <a:cs typeface="Segoe UI Semilight" charset="0"/>
              </a:rPr>
              <a:t>Product </a:t>
            </a:r>
            <a:r>
              <a:rPr lang="en-US" altLang="zh-TW" sz="900" spc="20" dirty="0" smtClean="0">
                <a:solidFill>
                  <a:schemeClr val="tx1"/>
                </a:solidFill>
                <a:latin typeface="Segoe UI Semilight" charset="0"/>
                <a:ea typeface="Segoe UI Semilight" charset="0"/>
                <a:cs typeface="Segoe UI Semilight" charset="0"/>
              </a:rPr>
              <a:t>testing</a:t>
            </a:r>
            <a:endParaRPr lang="en-US" sz="900" spc="20" dirty="0">
              <a:solidFill>
                <a:schemeClr val="tx1"/>
              </a:solidFill>
              <a:latin typeface="Segoe UI Semilight" charset="0"/>
              <a:ea typeface="Segoe UI Semilight" charset="0"/>
              <a:cs typeface="Segoe UI Semilight" charset="0"/>
            </a:endParaRPr>
          </a:p>
        </p:txBody>
      </p:sp>
      <p:sp>
        <p:nvSpPr>
          <p:cNvPr id="22" name="Shape 163">
            <a:extLst>
              <a:ext uri="{FF2B5EF4-FFF2-40B4-BE49-F238E27FC236}">
                <a16:creationId xmlns:a16="http://schemas.microsoft.com/office/drawing/2014/main" id="{F9618D10-D657-E44F-BD7B-2BF440BC838E}"/>
              </a:ext>
            </a:extLst>
          </p:cNvPr>
          <p:cNvSpPr>
            <a:spLocks noGrp="1"/>
          </p:cNvSpPr>
          <p:nvPr>
            <p:ph type="sldNum" sz="quarter" idx="4"/>
          </p:nvPr>
        </p:nvSpPr>
        <p:spPr>
          <a:xfrm>
            <a:off x="8011886" y="279013"/>
            <a:ext cx="323099" cy="200055"/>
          </a:xfrm>
          <a:prstGeom prst="rect">
            <a:avLst/>
          </a:prstGeom>
        </p:spPr>
        <p:txBody>
          <a:bodyPr lIns="21600" rIns="21600"/>
          <a:lstStyle>
            <a:lvl1pPr algn="r">
              <a:defRPr sz="700" b="0" i="0">
                <a:solidFill>
                  <a:schemeClr val="tx1">
                    <a:lumMod val="60000"/>
                    <a:lumOff val="40000"/>
                  </a:schemeClr>
                </a:solidFill>
                <a:latin typeface="Segoe UI Semilight" panose="020B0402040204020203" pitchFamily="34" charset="0"/>
                <a:cs typeface="Segoe UI Semilight" panose="020B0402040204020203" pitchFamily="34" charset="0"/>
              </a:defRPr>
            </a:lvl1pPr>
          </a:lstStyle>
          <a:p>
            <a:fld id="{86CB4B4D-7CA3-9044-876B-883B54F8677D}" type="slidenum">
              <a:rPr lang="uk-UA" smtClean="0"/>
              <a:pPr/>
              <a:t>9</a:t>
            </a:fld>
            <a:endParaRPr lang="uk-UA"/>
          </a:p>
        </p:txBody>
      </p:sp>
    </p:spTree>
    <p:extLst>
      <p:ext uri="{BB962C8B-B14F-4D97-AF65-F5344CB8AC3E}">
        <p14:creationId xmlns:p14="http://schemas.microsoft.com/office/powerpoint/2010/main" val="9935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OMPAL 2">
      <a:dk1>
        <a:srgbClr val="4B4B4B"/>
      </a:dk1>
      <a:lt1>
        <a:srgbClr val="FFFFFF"/>
      </a:lt1>
      <a:dk2>
        <a:srgbClr val="4FA800"/>
      </a:dk2>
      <a:lt2>
        <a:srgbClr val="FFFFFF"/>
      </a:lt2>
      <a:accent1>
        <a:srgbClr val="00AEC7"/>
      </a:accent1>
      <a:accent2>
        <a:srgbClr val="93328E"/>
      </a:accent2>
      <a:accent3>
        <a:srgbClr val="FE5000"/>
      </a:accent3>
      <a:accent4>
        <a:srgbClr val="D8222A"/>
      </a:accent4>
      <a:accent5>
        <a:srgbClr val="D8117D"/>
      </a:accent5>
      <a:accent6>
        <a:srgbClr val="005EB8"/>
      </a:accent6>
      <a:hlink>
        <a:srgbClr val="00AEC7"/>
      </a:hlink>
      <a:folHlink>
        <a:srgbClr val="78BD20"/>
      </a:folHlink>
    </a:clrScheme>
    <a:fontScheme name="SegoeUI">
      <a:majorFont>
        <a:latin typeface="Segoe UI"/>
        <a:ea typeface="Microsoft JhengHei"/>
        <a:cs typeface=""/>
      </a:majorFont>
      <a:minorFont>
        <a:latin typeface="Segoe UI"/>
        <a:ea typeface="Microsoft JhengHei"/>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rcRect/>
          <a:stretch>
            <a:fillRect l="-74812" t="-72077" r="-251722" b="-70327"/>
          </a:stretch>
        </a:blipFill>
        <a:ln w="12700">
          <a:miter lim="400000"/>
        </a:ln>
        <a:effectLst>
          <a:outerShdw blurRad="139700" dist="38100" dir="3341654" rotWithShape="0">
            <a:srgbClr val="000000">
              <a:alpha val="32052"/>
            </a:srgbClr>
          </a:outerShdw>
        </a:effectLst>
      </a:spPr>
      <a:bodyPr lIns="20778" rIns="20778" anchor="ctr"/>
      <a:lstStyle>
        <a:defPPr>
          <a:defRPr sz="808">
            <a:latin typeface="Segoe UI Semilight" charset="0"/>
            <a:ea typeface="Segoe UI Semilight" charset="0"/>
            <a:cs typeface="Segoe UI Semilight" charset="0"/>
          </a:defRPr>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21561</TotalTime>
  <Words>774</Words>
  <Application>Microsoft Office PowerPoint</Application>
  <PresentationFormat>如螢幕大小 (16:9)</PresentationFormat>
  <Paragraphs>167</Paragraphs>
  <Slides>16</Slides>
  <Notes>4</Notes>
  <HiddenSlides>6</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16</vt:i4>
      </vt:variant>
    </vt:vector>
  </HeadingPairs>
  <TitlesOfParts>
    <vt:vector size="29" baseType="lpstr">
      <vt:lpstr>San Francisco Display Bold</vt:lpstr>
      <vt:lpstr>San Francisco Display Light</vt:lpstr>
      <vt:lpstr>San Francisco Display Thin</vt:lpstr>
      <vt:lpstr>Microsoft JhengHei</vt:lpstr>
      <vt:lpstr>Microsoft JhengHei</vt:lpstr>
      <vt:lpstr>Arial</vt:lpstr>
      <vt:lpstr>Calibri</vt:lpstr>
      <vt:lpstr>Calibri Light</vt:lpstr>
      <vt:lpstr>Segoe UI</vt:lpstr>
      <vt:lpstr>Segoe UI Light</vt:lpstr>
      <vt:lpstr>Segoe UI Semilight</vt:lpstr>
      <vt:lpstr>Segoe UI Symbol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Chuan</dc:creator>
  <cp:lastModifiedBy>Windows 使用者</cp:lastModifiedBy>
  <cp:revision>356</cp:revision>
  <dcterms:modified xsi:type="dcterms:W3CDTF">2019-02-25T13:37:46Z</dcterms:modified>
</cp:coreProperties>
</file>